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sldIdLst>
    <p:sldId id="256" r:id="rId2"/>
    <p:sldId id="257" r:id="rId3"/>
    <p:sldId id="258" r:id="rId4"/>
    <p:sldId id="260" r:id="rId5"/>
    <p:sldId id="259" r:id="rId6"/>
    <p:sldId id="261" r:id="rId7"/>
    <p:sldId id="277" r:id="rId8"/>
    <p:sldId id="280" r:id="rId9"/>
    <p:sldId id="279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300" r:id="rId28"/>
    <p:sldId id="302" r:id="rId29"/>
    <p:sldId id="303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317" r:id="rId43"/>
    <p:sldId id="318" r:id="rId44"/>
    <p:sldId id="319" r:id="rId45"/>
    <p:sldId id="320" r:id="rId46"/>
    <p:sldId id="321" r:id="rId47"/>
    <p:sldId id="322" r:id="rId48"/>
    <p:sldId id="323" r:id="rId49"/>
    <p:sldId id="324" r:id="rId50"/>
    <p:sldId id="325" r:id="rId51"/>
    <p:sldId id="326" r:id="rId52"/>
    <p:sldId id="327" r:id="rId53"/>
    <p:sldId id="328" r:id="rId54"/>
    <p:sldId id="329" r:id="rId55"/>
    <p:sldId id="330" r:id="rId56"/>
    <p:sldId id="331" r:id="rId57"/>
    <p:sldId id="332" r:id="rId58"/>
    <p:sldId id="334" r:id="rId59"/>
    <p:sldId id="335" r:id="rId60"/>
    <p:sldId id="336" r:id="rId61"/>
    <p:sldId id="337" r:id="rId62"/>
    <p:sldId id="338" r:id="rId63"/>
    <p:sldId id="344" r:id="rId64"/>
    <p:sldId id="347" r:id="rId65"/>
    <p:sldId id="348" r:id="rId66"/>
    <p:sldId id="349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Tomovic" initials="MT" lastIdx="2" clrIdx="0">
    <p:extLst>
      <p:ext uri="{19B8F6BF-5375-455C-9EA6-DF929625EA0E}">
        <p15:presenceInfo xmlns:p15="http://schemas.microsoft.com/office/powerpoint/2012/main" xmlns="" userId="Marina Tomo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FDAB66-B461-4B72-ADD5-BABBF90F3105}" type="doc">
      <dgm:prSet loTypeId="urn:microsoft.com/office/officeart/2005/8/layout/h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0E9E7A-67F1-4604-81B6-FD34D84B0398}">
      <dgm:prSet phldrT="[Text]"/>
      <dgm:spPr/>
      <dgm:t>
        <a:bodyPr/>
        <a:lstStyle/>
        <a:p>
          <a:r>
            <a:rPr lang="ru-RU" dirty="0" smtClean="0"/>
            <a:t>Лековита супстанца – уситњавање, просејавање одмеравање</a:t>
          </a:r>
          <a:endParaRPr lang="en-US" dirty="0" smtClean="0"/>
        </a:p>
        <a:p>
          <a:endParaRPr lang="en-US" dirty="0"/>
        </a:p>
      </dgm:t>
    </dgm:pt>
    <dgm:pt modelId="{7CA18BC0-563D-4327-8436-E76E51A2E595}" type="parTrans" cxnId="{96116B7D-F342-4328-959E-A52BF15B0681}">
      <dgm:prSet/>
      <dgm:spPr/>
      <dgm:t>
        <a:bodyPr/>
        <a:lstStyle/>
        <a:p>
          <a:endParaRPr lang="en-US"/>
        </a:p>
      </dgm:t>
    </dgm:pt>
    <dgm:pt modelId="{8D9D9A0D-ED3A-4A96-BF3D-EC7170E5B25C}" type="sibTrans" cxnId="{96116B7D-F342-4328-959E-A52BF15B0681}">
      <dgm:prSet/>
      <dgm:spPr/>
      <dgm:t>
        <a:bodyPr/>
        <a:lstStyle/>
        <a:p>
          <a:endParaRPr lang="en-US"/>
        </a:p>
      </dgm:t>
    </dgm:pt>
    <dgm:pt modelId="{8AE2121F-DB2E-4982-A3AC-95ED97BA6295}">
      <dgm:prSet phldrT="[Text]"/>
      <dgm:spPr/>
      <dgm:t>
        <a:bodyPr/>
        <a:lstStyle/>
        <a:p>
          <a:r>
            <a:rPr lang="ru-RU" dirty="0" smtClean="0"/>
            <a:t>Средства за допуњавање, везивање, распадање, клизање, лубриканс</a:t>
          </a:r>
          <a:endParaRPr lang="en-US" dirty="0"/>
        </a:p>
      </dgm:t>
    </dgm:pt>
    <dgm:pt modelId="{6742BE00-1A02-4B5A-BDC7-0C724D75EC05}" type="parTrans" cxnId="{DE2BFC51-7D88-496B-AB65-9EF99A189A63}">
      <dgm:prSet/>
      <dgm:spPr/>
      <dgm:t>
        <a:bodyPr/>
        <a:lstStyle/>
        <a:p>
          <a:endParaRPr lang="en-US"/>
        </a:p>
      </dgm:t>
    </dgm:pt>
    <dgm:pt modelId="{998A6933-7A93-4E52-BDF1-7935AD8A5CDA}" type="sibTrans" cxnId="{DE2BFC51-7D88-496B-AB65-9EF99A189A63}">
      <dgm:prSet/>
      <dgm:spPr/>
      <dgm:t>
        <a:bodyPr/>
        <a:lstStyle/>
        <a:p>
          <a:endParaRPr lang="en-US"/>
        </a:p>
      </dgm:t>
    </dgm:pt>
    <dgm:pt modelId="{C1372648-4332-4EE7-9DB7-D4E2B7A946AB}">
      <dgm:prSet phldrT="[Text]"/>
      <dgm:spPr/>
      <dgm:t>
        <a:bodyPr/>
        <a:lstStyle/>
        <a:p>
          <a:r>
            <a:rPr lang="sr-Latn-RS" dirty="0" smtClean="0"/>
            <a:t>Mešanje </a:t>
          </a:r>
          <a:endParaRPr lang="en-US" dirty="0"/>
        </a:p>
      </dgm:t>
    </dgm:pt>
    <dgm:pt modelId="{FBB25C7D-2C45-4468-8923-7A48CEE22FEE}" type="parTrans" cxnId="{41969E9F-C61A-49B6-9D05-9ACEB16BD930}">
      <dgm:prSet/>
      <dgm:spPr/>
      <dgm:t>
        <a:bodyPr/>
        <a:lstStyle/>
        <a:p>
          <a:endParaRPr lang="en-US"/>
        </a:p>
      </dgm:t>
    </dgm:pt>
    <dgm:pt modelId="{4BD4E568-7B1E-4CFA-A4CC-D4A1A44C32D0}" type="sibTrans" cxnId="{41969E9F-C61A-49B6-9D05-9ACEB16BD930}">
      <dgm:prSet/>
      <dgm:spPr/>
      <dgm:t>
        <a:bodyPr/>
        <a:lstStyle/>
        <a:p>
          <a:endParaRPr lang="en-US"/>
        </a:p>
      </dgm:t>
    </dgm:pt>
    <dgm:pt modelId="{4ED21095-9C09-4787-BAEC-7F5C7E3EAE87}">
      <dgm:prSet phldrT="[Text]"/>
      <dgm:spPr/>
      <dgm:t>
        <a:bodyPr/>
        <a:lstStyle/>
        <a:p>
          <a:r>
            <a:rPr lang="sr-Cyrl-RS" dirty="0" smtClean="0"/>
            <a:t>Таблетирање </a:t>
          </a:r>
          <a:r>
            <a:rPr lang="sr-Latn-RS" dirty="0" smtClean="0"/>
            <a:t> </a:t>
          </a:r>
          <a:endParaRPr lang="en-US" dirty="0"/>
        </a:p>
      </dgm:t>
    </dgm:pt>
    <dgm:pt modelId="{BBFE2348-9474-4106-A1F8-B108C26FECC2}" type="parTrans" cxnId="{DCB343EC-76C8-44BB-9685-4C2CF1547E09}">
      <dgm:prSet/>
      <dgm:spPr/>
      <dgm:t>
        <a:bodyPr/>
        <a:lstStyle/>
        <a:p>
          <a:endParaRPr lang="en-US"/>
        </a:p>
      </dgm:t>
    </dgm:pt>
    <dgm:pt modelId="{5FB757AB-E058-4C9A-A6EC-7B991802D899}" type="sibTrans" cxnId="{DCB343EC-76C8-44BB-9685-4C2CF1547E09}">
      <dgm:prSet/>
      <dgm:spPr/>
      <dgm:t>
        <a:bodyPr/>
        <a:lstStyle/>
        <a:p>
          <a:endParaRPr lang="en-US"/>
        </a:p>
      </dgm:t>
    </dgm:pt>
    <dgm:pt modelId="{5CD7F0D2-3D68-4CBF-AF69-A60DBD13136C}">
      <dgm:prSet phldrT="[Text]" phldr="1"/>
      <dgm:spPr/>
      <dgm:t>
        <a:bodyPr/>
        <a:lstStyle/>
        <a:p>
          <a:endParaRPr lang="en-US" dirty="0"/>
        </a:p>
      </dgm:t>
    </dgm:pt>
    <dgm:pt modelId="{06237606-6A1A-44D8-9991-75FADADE524B}" type="parTrans" cxnId="{692EF40E-BBDE-4F01-91E4-05889621E9B0}">
      <dgm:prSet/>
      <dgm:spPr/>
      <dgm:t>
        <a:bodyPr/>
        <a:lstStyle/>
        <a:p>
          <a:endParaRPr lang="en-US"/>
        </a:p>
      </dgm:t>
    </dgm:pt>
    <dgm:pt modelId="{B2BBE312-6219-4ACD-85B1-60BC19660DA3}" type="sibTrans" cxnId="{692EF40E-BBDE-4F01-91E4-05889621E9B0}">
      <dgm:prSet/>
      <dgm:spPr/>
      <dgm:t>
        <a:bodyPr/>
        <a:lstStyle/>
        <a:p>
          <a:endParaRPr lang="en-US"/>
        </a:p>
      </dgm:t>
    </dgm:pt>
    <dgm:pt modelId="{DBCFCF84-294F-4BE6-94BA-CF13FC211614}">
      <dgm:prSet phldrT="[Text]"/>
      <dgm:spPr/>
      <dgm:t>
        <a:bodyPr/>
        <a:lstStyle/>
        <a:p>
          <a:r>
            <a:rPr lang="sr-Cyrl-RS" dirty="0" smtClean="0"/>
            <a:t>Таблетирање </a:t>
          </a:r>
          <a:r>
            <a:rPr lang="sr-Latn-RS" dirty="0" smtClean="0"/>
            <a:t> </a:t>
          </a:r>
          <a:endParaRPr lang="en-US" dirty="0"/>
        </a:p>
      </dgm:t>
    </dgm:pt>
    <dgm:pt modelId="{4718F872-3FEE-437B-82FB-91D26738DC1E}" type="parTrans" cxnId="{338E4C3D-5710-407D-8E05-E50E12D4AAB3}">
      <dgm:prSet/>
      <dgm:spPr/>
      <dgm:t>
        <a:bodyPr/>
        <a:lstStyle/>
        <a:p>
          <a:endParaRPr lang="en-US"/>
        </a:p>
      </dgm:t>
    </dgm:pt>
    <dgm:pt modelId="{1F6D7383-F916-4107-BB57-7D3AD79B6D51}" type="sibTrans" cxnId="{338E4C3D-5710-407D-8E05-E50E12D4AAB3}">
      <dgm:prSet/>
      <dgm:spPr/>
      <dgm:t>
        <a:bodyPr/>
        <a:lstStyle/>
        <a:p>
          <a:endParaRPr lang="en-US"/>
        </a:p>
      </dgm:t>
    </dgm:pt>
    <dgm:pt modelId="{518D77EE-2E9B-4B6D-97EE-388D048D6990}">
      <dgm:prSet phldrT="[Text]" phldr="1"/>
      <dgm:spPr/>
      <dgm:t>
        <a:bodyPr/>
        <a:lstStyle/>
        <a:p>
          <a:endParaRPr lang="en-US" dirty="0"/>
        </a:p>
      </dgm:t>
    </dgm:pt>
    <dgm:pt modelId="{21972D01-3D04-4A19-AF19-601D3AD60092}" type="sibTrans" cxnId="{06C7F456-EF53-457A-A55D-7108CDF121E1}">
      <dgm:prSet/>
      <dgm:spPr/>
      <dgm:t>
        <a:bodyPr/>
        <a:lstStyle/>
        <a:p>
          <a:endParaRPr lang="en-US"/>
        </a:p>
      </dgm:t>
    </dgm:pt>
    <dgm:pt modelId="{34A485E0-0C8D-47C6-99A4-E99797304EB5}" type="parTrans" cxnId="{06C7F456-EF53-457A-A55D-7108CDF121E1}">
      <dgm:prSet/>
      <dgm:spPr/>
      <dgm:t>
        <a:bodyPr/>
        <a:lstStyle/>
        <a:p>
          <a:endParaRPr lang="en-US"/>
        </a:p>
      </dgm:t>
    </dgm:pt>
    <dgm:pt modelId="{D1FDE08C-392F-47AE-B299-B3F182B72D7C}">
      <dgm:prSet phldrT="[Text]"/>
      <dgm:spPr/>
      <dgm:t>
        <a:bodyPr/>
        <a:lstStyle/>
        <a:p>
          <a:r>
            <a:rPr lang="sr-Cyrl-RS" dirty="0" smtClean="0"/>
            <a:t>Мешање </a:t>
          </a:r>
          <a:r>
            <a:rPr lang="sr-Latn-RS" dirty="0" smtClean="0"/>
            <a:t> </a:t>
          </a:r>
          <a:endParaRPr lang="en-US" dirty="0"/>
        </a:p>
      </dgm:t>
    </dgm:pt>
    <dgm:pt modelId="{25EC1B18-2096-498D-9BD6-DF643BBB5131}" type="sibTrans" cxnId="{E1E4FEB6-41CE-47A8-9F0B-A46B0D7566A2}">
      <dgm:prSet/>
      <dgm:spPr/>
      <dgm:t>
        <a:bodyPr/>
        <a:lstStyle/>
        <a:p>
          <a:endParaRPr lang="en-US"/>
        </a:p>
      </dgm:t>
    </dgm:pt>
    <dgm:pt modelId="{83DF5115-4A65-4734-BCD1-173CDE68AB9C}" type="parTrans" cxnId="{E1E4FEB6-41CE-47A8-9F0B-A46B0D7566A2}">
      <dgm:prSet/>
      <dgm:spPr/>
      <dgm:t>
        <a:bodyPr/>
        <a:lstStyle/>
        <a:p>
          <a:endParaRPr lang="en-US"/>
        </a:p>
      </dgm:t>
    </dgm:pt>
    <dgm:pt modelId="{7F419558-83C4-4166-88EC-8862085A0F9A}">
      <dgm:prSet/>
      <dgm:spPr/>
      <dgm:t>
        <a:bodyPr/>
        <a:lstStyle/>
        <a:p>
          <a:endParaRPr lang="en-US" dirty="0" smtClean="0"/>
        </a:p>
      </dgm:t>
    </dgm:pt>
    <dgm:pt modelId="{9AD95011-51CB-42EF-AA0C-2786DEF99430}" type="parTrans" cxnId="{706F9163-5CA0-49DD-9BC9-2778F79E2075}">
      <dgm:prSet/>
      <dgm:spPr/>
      <dgm:t>
        <a:bodyPr/>
        <a:lstStyle/>
        <a:p>
          <a:endParaRPr lang="en-US"/>
        </a:p>
      </dgm:t>
    </dgm:pt>
    <dgm:pt modelId="{48C40390-7A54-4BA2-A942-86B128504796}" type="sibTrans" cxnId="{706F9163-5CA0-49DD-9BC9-2778F79E2075}">
      <dgm:prSet/>
      <dgm:spPr/>
      <dgm:t>
        <a:bodyPr/>
        <a:lstStyle/>
        <a:p>
          <a:endParaRPr lang="en-US"/>
        </a:p>
      </dgm:t>
    </dgm:pt>
    <dgm:pt modelId="{4E13BC46-92D0-441C-A76A-3E73C98EB88F}" type="pres">
      <dgm:prSet presAssocID="{FFFDAB66-B461-4B72-ADD5-BABBF90F31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C2704E-2951-4D56-8FFA-0A81AF91C92A}" type="pres">
      <dgm:prSet presAssocID="{FFFDAB66-B461-4B72-ADD5-BABBF90F3105}" presName="tSp" presStyleCnt="0"/>
      <dgm:spPr/>
    </dgm:pt>
    <dgm:pt modelId="{5C154CCC-5C31-419B-8102-9F3EFB59C656}" type="pres">
      <dgm:prSet presAssocID="{FFFDAB66-B461-4B72-ADD5-BABBF90F3105}" presName="bSp" presStyleCnt="0"/>
      <dgm:spPr/>
    </dgm:pt>
    <dgm:pt modelId="{92F4164E-9981-455D-8F09-38A1BDD927D6}" type="pres">
      <dgm:prSet presAssocID="{FFFDAB66-B461-4B72-ADD5-BABBF90F3105}" presName="process" presStyleCnt="0"/>
      <dgm:spPr/>
    </dgm:pt>
    <dgm:pt modelId="{83AF1FEB-23CB-4F50-A628-9E8E57945752}" type="pres">
      <dgm:prSet presAssocID="{C50E9E7A-67F1-4604-81B6-FD34D84B0398}" presName="composite1" presStyleCnt="0"/>
      <dgm:spPr/>
    </dgm:pt>
    <dgm:pt modelId="{5842B21F-DB02-4ECF-B0CB-C9351619DEE1}" type="pres">
      <dgm:prSet presAssocID="{C50E9E7A-67F1-4604-81B6-FD34D84B0398}" presName="dummyNode1" presStyleLbl="node1" presStyleIdx="0" presStyleCnt="3"/>
      <dgm:spPr/>
    </dgm:pt>
    <dgm:pt modelId="{8A2BBFF6-4735-45E5-BE65-0E8058D599A0}" type="pres">
      <dgm:prSet presAssocID="{C50E9E7A-67F1-4604-81B6-FD34D84B039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38F0B-D0FE-432F-A94B-32202F8DD26E}" type="pres">
      <dgm:prSet presAssocID="{C50E9E7A-67F1-4604-81B6-FD34D84B039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26562-A790-4598-868E-C169D669A240}" type="pres">
      <dgm:prSet presAssocID="{C50E9E7A-67F1-4604-81B6-FD34D84B039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5EC0F-466C-4E6E-A101-27DE40227F2F}" type="pres">
      <dgm:prSet presAssocID="{C50E9E7A-67F1-4604-81B6-FD34D84B0398}" presName="connSite1" presStyleCnt="0"/>
      <dgm:spPr/>
    </dgm:pt>
    <dgm:pt modelId="{21C38402-3FA4-4F9A-BEA5-A87C7A2357C8}" type="pres">
      <dgm:prSet presAssocID="{8D9D9A0D-ED3A-4A96-BF3D-EC7170E5B25C}" presName="Name9" presStyleLbl="sibTrans2D1" presStyleIdx="0" presStyleCnt="2"/>
      <dgm:spPr/>
      <dgm:t>
        <a:bodyPr/>
        <a:lstStyle/>
        <a:p>
          <a:endParaRPr lang="en-US"/>
        </a:p>
      </dgm:t>
    </dgm:pt>
    <dgm:pt modelId="{B8EF9F9B-B245-46CC-BDFD-4D3F8D8DB15E}" type="pres">
      <dgm:prSet presAssocID="{C1372648-4332-4EE7-9DB7-D4E2B7A946AB}" presName="composite2" presStyleCnt="0"/>
      <dgm:spPr/>
    </dgm:pt>
    <dgm:pt modelId="{F7D279CE-F61D-49F8-9AD2-40D9AD646A8B}" type="pres">
      <dgm:prSet presAssocID="{C1372648-4332-4EE7-9DB7-D4E2B7A946AB}" presName="dummyNode2" presStyleLbl="node1" presStyleIdx="0" presStyleCnt="3"/>
      <dgm:spPr/>
    </dgm:pt>
    <dgm:pt modelId="{749EBCFA-0859-4E14-A811-C3499890D0A3}" type="pres">
      <dgm:prSet presAssocID="{C1372648-4332-4EE7-9DB7-D4E2B7A946AB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5EBC4-BDF3-4295-9563-2200D62B46D2}" type="pres">
      <dgm:prSet presAssocID="{C1372648-4332-4EE7-9DB7-D4E2B7A946AB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8A25FC-2D11-41DC-9E7B-63C6335D8F8D}" type="pres">
      <dgm:prSet presAssocID="{C1372648-4332-4EE7-9DB7-D4E2B7A946AB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4E489-9D56-431B-A003-71DC7BE6AC6F}" type="pres">
      <dgm:prSet presAssocID="{C1372648-4332-4EE7-9DB7-D4E2B7A946AB}" presName="connSite2" presStyleCnt="0"/>
      <dgm:spPr/>
    </dgm:pt>
    <dgm:pt modelId="{545A467F-3CDB-4BFF-8641-E834B6FAA6B1}" type="pres">
      <dgm:prSet presAssocID="{4BD4E568-7B1E-4CFA-A4CC-D4A1A44C32D0}" presName="Name18" presStyleLbl="sibTrans2D1" presStyleIdx="1" presStyleCnt="2"/>
      <dgm:spPr/>
      <dgm:t>
        <a:bodyPr/>
        <a:lstStyle/>
        <a:p>
          <a:endParaRPr lang="en-US"/>
        </a:p>
      </dgm:t>
    </dgm:pt>
    <dgm:pt modelId="{C90BA850-D64B-4148-9CC1-B52A5EA93476}" type="pres">
      <dgm:prSet presAssocID="{4ED21095-9C09-4787-BAEC-7F5C7E3EAE87}" presName="composite1" presStyleCnt="0"/>
      <dgm:spPr/>
    </dgm:pt>
    <dgm:pt modelId="{67ED361B-39F3-4F80-912E-11835243FB73}" type="pres">
      <dgm:prSet presAssocID="{4ED21095-9C09-4787-BAEC-7F5C7E3EAE87}" presName="dummyNode1" presStyleLbl="node1" presStyleIdx="1" presStyleCnt="3"/>
      <dgm:spPr/>
    </dgm:pt>
    <dgm:pt modelId="{40DC33BD-88A8-4548-A667-BC1534D46282}" type="pres">
      <dgm:prSet presAssocID="{4ED21095-9C09-4787-BAEC-7F5C7E3EAE87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A57EB5-4C96-4149-B702-DD4349E6BDB4}" type="pres">
      <dgm:prSet presAssocID="{4ED21095-9C09-4787-BAEC-7F5C7E3EAE87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05AB4E-4DB6-47CF-B5A1-58E7AC26E40F}" type="pres">
      <dgm:prSet presAssocID="{4ED21095-9C09-4787-BAEC-7F5C7E3EAE87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87AD0-467B-4801-B614-FBCC7228F444}" type="pres">
      <dgm:prSet presAssocID="{4ED21095-9C09-4787-BAEC-7F5C7E3EAE87}" presName="connSite1" presStyleCnt="0"/>
      <dgm:spPr/>
    </dgm:pt>
  </dgm:ptLst>
  <dgm:cxnLst>
    <dgm:cxn modelId="{635FC7DE-81DA-420F-9A1E-D4FBF570969C}" type="presOf" srcId="{518D77EE-2E9B-4B6D-97EE-388D048D6990}" destId="{BE05EBC4-BDF3-4295-9563-2200D62B46D2}" srcOrd="1" destOrd="0" presId="urn:microsoft.com/office/officeart/2005/8/layout/hProcess4"/>
    <dgm:cxn modelId="{DE2BFC51-7D88-496B-AB65-9EF99A189A63}" srcId="{C50E9E7A-67F1-4604-81B6-FD34D84B0398}" destId="{8AE2121F-DB2E-4982-A3AC-95ED97BA6295}" srcOrd="0" destOrd="0" parTransId="{6742BE00-1A02-4B5A-BDC7-0C724D75EC05}" sibTransId="{998A6933-7A93-4E52-BDF1-7935AD8A5CDA}"/>
    <dgm:cxn modelId="{0098E786-2178-42EA-8C7A-532BEEE77018}" type="presOf" srcId="{8D9D9A0D-ED3A-4A96-BF3D-EC7170E5B25C}" destId="{21C38402-3FA4-4F9A-BEA5-A87C7A2357C8}" srcOrd="0" destOrd="0" presId="urn:microsoft.com/office/officeart/2005/8/layout/hProcess4"/>
    <dgm:cxn modelId="{6B738C93-EF32-4B1F-8762-C660BD26E7E7}" type="presOf" srcId="{518D77EE-2E9B-4B6D-97EE-388D048D6990}" destId="{749EBCFA-0859-4E14-A811-C3499890D0A3}" srcOrd="0" destOrd="0" presId="urn:microsoft.com/office/officeart/2005/8/layout/hProcess4"/>
    <dgm:cxn modelId="{692EF40E-BBDE-4F01-91E4-05889621E9B0}" srcId="{4ED21095-9C09-4787-BAEC-7F5C7E3EAE87}" destId="{5CD7F0D2-3D68-4CBF-AF69-A60DBD13136C}" srcOrd="0" destOrd="0" parTransId="{06237606-6A1A-44D8-9991-75FADADE524B}" sibTransId="{B2BBE312-6219-4ACD-85B1-60BC19660DA3}"/>
    <dgm:cxn modelId="{B9264CEE-FDFE-4ADC-8C2D-81746E2C8FDB}" type="presOf" srcId="{8AE2121F-DB2E-4982-A3AC-95ED97BA6295}" destId="{F7C38F0B-D0FE-432F-A94B-32202F8DD26E}" srcOrd="1" destOrd="0" presId="urn:microsoft.com/office/officeart/2005/8/layout/hProcess4"/>
    <dgm:cxn modelId="{D31CA8C0-E768-48D9-BB21-F780E070A0A6}" type="presOf" srcId="{C1372648-4332-4EE7-9DB7-D4E2B7A946AB}" destId="{A18A25FC-2D11-41DC-9E7B-63C6335D8F8D}" srcOrd="0" destOrd="0" presId="urn:microsoft.com/office/officeart/2005/8/layout/hProcess4"/>
    <dgm:cxn modelId="{12D028E0-95B1-411A-A57E-5C3563013708}" type="presOf" srcId="{DBCFCF84-294F-4BE6-94BA-CF13FC211614}" destId="{40DC33BD-88A8-4548-A667-BC1534D46282}" srcOrd="0" destOrd="1" presId="urn:microsoft.com/office/officeart/2005/8/layout/hProcess4"/>
    <dgm:cxn modelId="{C173E0BC-170E-4464-9453-EAA9C25FD9BB}" type="presOf" srcId="{5CD7F0D2-3D68-4CBF-AF69-A60DBD13136C}" destId="{40DC33BD-88A8-4548-A667-BC1534D46282}" srcOrd="0" destOrd="0" presId="urn:microsoft.com/office/officeart/2005/8/layout/hProcess4"/>
    <dgm:cxn modelId="{5C855C6E-5176-4417-873E-54F3BEE1D63A}" type="presOf" srcId="{4BD4E568-7B1E-4CFA-A4CC-D4A1A44C32D0}" destId="{545A467F-3CDB-4BFF-8641-E834B6FAA6B1}" srcOrd="0" destOrd="0" presId="urn:microsoft.com/office/officeart/2005/8/layout/hProcess4"/>
    <dgm:cxn modelId="{02D6333C-3A6E-470D-A95C-90E94593A2DD}" type="presOf" srcId="{5CD7F0D2-3D68-4CBF-AF69-A60DBD13136C}" destId="{4EA57EB5-4C96-4149-B702-DD4349E6BDB4}" srcOrd="1" destOrd="0" presId="urn:microsoft.com/office/officeart/2005/8/layout/hProcess4"/>
    <dgm:cxn modelId="{4CC0CBA4-F4BE-4EBB-B6BC-260FA2DA2EA9}" type="presOf" srcId="{DBCFCF84-294F-4BE6-94BA-CF13FC211614}" destId="{4EA57EB5-4C96-4149-B702-DD4349E6BDB4}" srcOrd="1" destOrd="1" presId="urn:microsoft.com/office/officeart/2005/8/layout/hProcess4"/>
    <dgm:cxn modelId="{A74B9A63-6A27-4DB7-B688-2252F4752DB0}" type="presOf" srcId="{7F419558-83C4-4166-88EC-8862085A0F9A}" destId="{8A2BBFF6-4735-45E5-BE65-0E8058D599A0}" srcOrd="0" destOrd="1" presId="urn:microsoft.com/office/officeart/2005/8/layout/hProcess4"/>
    <dgm:cxn modelId="{E1E4FEB6-41CE-47A8-9F0B-A46B0D7566A2}" srcId="{C1372648-4332-4EE7-9DB7-D4E2B7A946AB}" destId="{D1FDE08C-392F-47AE-B299-B3F182B72D7C}" srcOrd="1" destOrd="0" parTransId="{83DF5115-4A65-4734-BCD1-173CDE68AB9C}" sibTransId="{25EC1B18-2096-498D-9BD6-DF643BBB5131}"/>
    <dgm:cxn modelId="{6277DB8A-FFFE-4431-856B-EDB8759CDED5}" type="presOf" srcId="{8AE2121F-DB2E-4982-A3AC-95ED97BA6295}" destId="{8A2BBFF6-4735-45E5-BE65-0E8058D599A0}" srcOrd="0" destOrd="0" presId="urn:microsoft.com/office/officeart/2005/8/layout/hProcess4"/>
    <dgm:cxn modelId="{72154B06-BB22-42B9-A730-58E7A9B65BA6}" type="presOf" srcId="{7F419558-83C4-4166-88EC-8862085A0F9A}" destId="{F7C38F0B-D0FE-432F-A94B-32202F8DD26E}" srcOrd="1" destOrd="1" presId="urn:microsoft.com/office/officeart/2005/8/layout/hProcess4"/>
    <dgm:cxn modelId="{96116B7D-F342-4328-959E-A52BF15B0681}" srcId="{FFFDAB66-B461-4B72-ADD5-BABBF90F3105}" destId="{C50E9E7A-67F1-4604-81B6-FD34D84B0398}" srcOrd="0" destOrd="0" parTransId="{7CA18BC0-563D-4327-8436-E76E51A2E595}" sibTransId="{8D9D9A0D-ED3A-4A96-BF3D-EC7170E5B25C}"/>
    <dgm:cxn modelId="{B741C5D7-C2D2-423D-B6E7-6D91797AC767}" type="presOf" srcId="{D1FDE08C-392F-47AE-B299-B3F182B72D7C}" destId="{749EBCFA-0859-4E14-A811-C3499890D0A3}" srcOrd="0" destOrd="1" presId="urn:microsoft.com/office/officeart/2005/8/layout/hProcess4"/>
    <dgm:cxn modelId="{CE484DBE-2CB6-405F-9CD3-895A81A28065}" type="presOf" srcId="{4ED21095-9C09-4787-BAEC-7F5C7E3EAE87}" destId="{B405AB4E-4DB6-47CF-B5A1-58E7AC26E40F}" srcOrd="0" destOrd="0" presId="urn:microsoft.com/office/officeart/2005/8/layout/hProcess4"/>
    <dgm:cxn modelId="{338E4C3D-5710-407D-8E05-E50E12D4AAB3}" srcId="{4ED21095-9C09-4787-BAEC-7F5C7E3EAE87}" destId="{DBCFCF84-294F-4BE6-94BA-CF13FC211614}" srcOrd="1" destOrd="0" parTransId="{4718F872-3FEE-437B-82FB-91D26738DC1E}" sibTransId="{1F6D7383-F916-4107-BB57-7D3AD79B6D51}"/>
    <dgm:cxn modelId="{41969E9F-C61A-49B6-9D05-9ACEB16BD930}" srcId="{FFFDAB66-B461-4B72-ADD5-BABBF90F3105}" destId="{C1372648-4332-4EE7-9DB7-D4E2B7A946AB}" srcOrd="1" destOrd="0" parTransId="{FBB25C7D-2C45-4468-8923-7A48CEE22FEE}" sibTransId="{4BD4E568-7B1E-4CFA-A4CC-D4A1A44C32D0}"/>
    <dgm:cxn modelId="{DCB343EC-76C8-44BB-9685-4C2CF1547E09}" srcId="{FFFDAB66-B461-4B72-ADD5-BABBF90F3105}" destId="{4ED21095-9C09-4787-BAEC-7F5C7E3EAE87}" srcOrd="2" destOrd="0" parTransId="{BBFE2348-9474-4106-A1F8-B108C26FECC2}" sibTransId="{5FB757AB-E058-4C9A-A6EC-7B991802D899}"/>
    <dgm:cxn modelId="{706F9163-5CA0-49DD-9BC9-2778F79E2075}" srcId="{C50E9E7A-67F1-4604-81B6-FD34D84B0398}" destId="{7F419558-83C4-4166-88EC-8862085A0F9A}" srcOrd="1" destOrd="0" parTransId="{9AD95011-51CB-42EF-AA0C-2786DEF99430}" sibTransId="{48C40390-7A54-4BA2-A942-86B128504796}"/>
    <dgm:cxn modelId="{22D43FEE-B007-4644-AEFB-325CB8C3E0DE}" type="presOf" srcId="{D1FDE08C-392F-47AE-B299-B3F182B72D7C}" destId="{BE05EBC4-BDF3-4295-9563-2200D62B46D2}" srcOrd="1" destOrd="1" presId="urn:microsoft.com/office/officeart/2005/8/layout/hProcess4"/>
    <dgm:cxn modelId="{2183BD40-8B26-432C-A5A8-3587153988AB}" type="presOf" srcId="{FFFDAB66-B461-4B72-ADD5-BABBF90F3105}" destId="{4E13BC46-92D0-441C-A76A-3E73C98EB88F}" srcOrd="0" destOrd="0" presId="urn:microsoft.com/office/officeart/2005/8/layout/hProcess4"/>
    <dgm:cxn modelId="{3945DEB2-169B-4B0A-87F3-22C2F3B2611D}" type="presOf" srcId="{C50E9E7A-67F1-4604-81B6-FD34D84B0398}" destId="{CC926562-A790-4598-868E-C169D669A240}" srcOrd="0" destOrd="0" presId="urn:microsoft.com/office/officeart/2005/8/layout/hProcess4"/>
    <dgm:cxn modelId="{06C7F456-EF53-457A-A55D-7108CDF121E1}" srcId="{C1372648-4332-4EE7-9DB7-D4E2B7A946AB}" destId="{518D77EE-2E9B-4B6D-97EE-388D048D6990}" srcOrd="0" destOrd="0" parTransId="{34A485E0-0C8D-47C6-99A4-E99797304EB5}" sibTransId="{21972D01-3D04-4A19-AF19-601D3AD60092}"/>
    <dgm:cxn modelId="{A6B8CC65-7D80-4F78-B247-A6353D4FDA6D}" type="presParOf" srcId="{4E13BC46-92D0-441C-A76A-3E73C98EB88F}" destId="{46C2704E-2951-4D56-8FFA-0A81AF91C92A}" srcOrd="0" destOrd="0" presId="urn:microsoft.com/office/officeart/2005/8/layout/hProcess4"/>
    <dgm:cxn modelId="{3B318032-EE39-40B6-BECB-01204767BC76}" type="presParOf" srcId="{4E13BC46-92D0-441C-A76A-3E73C98EB88F}" destId="{5C154CCC-5C31-419B-8102-9F3EFB59C656}" srcOrd="1" destOrd="0" presId="urn:microsoft.com/office/officeart/2005/8/layout/hProcess4"/>
    <dgm:cxn modelId="{B7997709-67FF-4B01-9023-1E2FBC575ABF}" type="presParOf" srcId="{4E13BC46-92D0-441C-A76A-3E73C98EB88F}" destId="{92F4164E-9981-455D-8F09-38A1BDD927D6}" srcOrd="2" destOrd="0" presId="urn:microsoft.com/office/officeart/2005/8/layout/hProcess4"/>
    <dgm:cxn modelId="{511D6DE9-1F2F-4FEB-BE7F-D4BD250B78EA}" type="presParOf" srcId="{92F4164E-9981-455D-8F09-38A1BDD927D6}" destId="{83AF1FEB-23CB-4F50-A628-9E8E57945752}" srcOrd="0" destOrd="0" presId="urn:microsoft.com/office/officeart/2005/8/layout/hProcess4"/>
    <dgm:cxn modelId="{766B4D5A-8C98-4626-81F3-F7BC9DA01894}" type="presParOf" srcId="{83AF1FEB-23CB-4F50-A628-9E8E57945752}" destId="{5842B21F-DB02-4ECF-B0CB-C9351619DEE1}" srcOrd="0" destOrd="0" presId="urn:microsoft.com/office/officeart/2005/8/layout/hProcess4"/>
    <dgm:cxn modelId="{12E17AF3-D4EA-4C35-8BDC-ED8DA433EACD}" type="presParOf" srcId="{83AF1FEB-23CB-4F50-A628-9E8E57945752}" destId="{8A2BBFF6-4735-45E5-BE65-0E8058D599A0}" srcOrd="1" destOrd="0" presId="urn:microsoft.com/office/officeart/2005/8/layout/hProcess4"/>
    <dgm:cxn modelId="{C40611C0-587D-463E-B0D9-54931A4EDECB}" type="presParOf" srcId="{83AF1FEB-23CB-4F50-A628-9E8E57945752}" destId="{F7C38F0B-D0FE-432F-A94B-32202F8DD26E}" srcOrd="2" destOrd="0" presId="urn:microsoft.com/office/officeart/2005/8/layout/hProcess4"/>
    <dgm:cxn modelId="{DD95DB05-33EF-4F32-93F2-E3169745EE66}" type="presParOf" srcId="{83AF1FEB-23CB-4F50-A628-9E8E57945752}" destId="{CC926562-A790-4598-868E-C169D669A240}" srcOrd="3" destOrd="0" presId="urn:microsoft.com/office/officeart/2005/8/layout/hProcess4"/>
    <dgm:cxn modelId="{263E3FF9-91E1-4C8C-98FE-61ABA7980188}" type="presParOf" srcId="{83AF1FEB-23CB-4F50-A628-9E8E57945752}" destId="{05A5EC0F-466C-4E6E-A101-27DE40227F2F}" srcOrd="4" destOrd="0" presId="urn:microsoft.com/office/officeart/2005/8/layout/hProcess4"/>
    <dgm:cxn modelId="{040DDD9A-682F-410A-ACBD-E6DE2F0F1FA9}" type="presParOf" srcId="{92F4164E-9981-455D-8F09-38A1BDD927D6}" destId="{21C38402-3FA4-4F9A-BEA5-A87C7A2357C8}" srcOrd="1" destOrd="0" presId="urn:microsoft.com/office/officeart/2005/8/layout/hProcess4"/>
    <dgm:cxn modelId="{6D41B728-920C-4C57-97B6-E0D2C8A9F9A8}" type="presParOf" srcId="{92F4164E-9981-455D-8F09-38A1BDD927D6}" destId="{B8EF9F9B-B245-46CC-BDFD-4D3F8D8DB15E}" srcOrd="2" destOrd="0" presId="urn:microsoft.com/office/officeart/2005/8/layout/hProcess4"/>
    <dgm:cxn modelId="{BAC5CA6E-A5DA-41F0-87BF-DEBE09941DC1}" type="presParOf" srcId="{B8EF9F9B-B245-46CC-BDFD-4D3F8D8DB15E}" destId="{F7D279CE-F61D-49F8-9AD2-40D9AD646A8B}" srcOrd="0" destOrd="0" presId="urn:microsoft.com/office/officeart/2005/8/layout/hProcess4"/>
    <dgm:cxn modelId="{F2A6314F-9042-48DA-B2E7-770B69D47B59}" type="presParOf" srcId="{B8EF9F9B-B245-46CC-BDFD-4D3F8D8DB15E}" destId="{749EBCFA-0859-4E14-A811-C3499890D0A3}" srcOrd="1" destOrd="0" presId="urn:microsoft.com/office/officeart/2005/8/layout/hProcess4"/>
    <dgm:cxn modelId="{C910432A-1F07-4FAB-865B-C2CBA11B178B}" type="presParOf" srcId="{B8EF9F9B-B245-46CC-BDFD-4D3F8D8DB15E}" destId="{BE05EBC4-BDF3-4295-9563-2200D62B46D2}" srcOrd="2" destOrd="0" presId="urn:microsoft.com/office/officeart/2005/8/layout/hProcess4"/>
    <dgm:cxn modelId="{BC27C37E-CE1D-48A1-9BBC-41BA03A416ED}" type="presParOf" srcId="{B8EF9F9B-B245-46CC-BDFD-4D3F8D8DB15E}" destId="{A18A25FC-2D11-41DC-9E7B-63C6335D8F8D}" srcOrd="3" destOrd="0" presId="urn:microsoft.com/office/officeart/2005/8/layout/hProcess4"/>
    <dgm:cxn modelId="{5CFD8C65-4A84-461E-8152-44C9C308A698}" type="presParOf" srcId="{B8EF9F9B-B245-46CC-BDFD-4D3F8D8DB15E}" destId="{9C64E489-9D56-431B-A003-71DC7BE6AC6F}" srcOrd="4" destOrd="0" presId="urn:microsoft.com/office/officeart/2005/8/layout/hProcess4"/>
    <dgm:cxn modelId="{F2425993-30AF-4A07-902E-C406A24C487C}" type="presParOf" srcId="{92F4164E-9981-455D-8F09-38A1BDD927D6}" destId="{545A467F-3CDB-4BFF-8641-E834B6FAA6B1}" srcOrd="3" destOrd="0" presId="urn:microsoft.com/office/officeart/2005/8/layout/hProcess4"/>
    <dgm:cxn modelId="{C76C6068-E42E-47FE-BBED-276D8502C71B}" type="presParOf" srcId="{92F4164E-9981-455D-8F09-38A1BDD927D6}" destId="{C90BA850-D64B-4148-9CC1-B52A5EA93476}" srcOrd="4" destOrd="0" presId="urn:microsoft.com/office/officeart/2005/8/layout/hProcess4"/>
    <dgm:cxn modelId="{78789E26-639C-4416-A483-9062740DD387}" type="presParOf" srcId="{C90BA850-D64B-4148-9CC1-B52A5EA93476}" destId="{67ED361B-39F3-4F80-912E-11835243FB73}" srcOrd="0" destOrd="0" presId="urn:microsoft.com/office/officeart/2005/8/layout/hProcess4"/>
    <dgm:cxn modelId="{AE701244-C7B4-48E6-9818-9D16DBC0027D}" type="presParOf" srcId="{C90BA850-D64B-4148-9CC1-B52A5EA93476}" destId="{40DC33BD-88A8-4548-A667-BC1534D46282}" srcOrd="1" destOrd="0" presId="urn:microsoft.com/office/officeart/2005/8/layout/hProcess4"/>
    <dgm:cxn modelId="{63DA29EB-21BB-4FDE-92C2-EAE76868EE9E}" type="presParOf" srcId="{C90BA850-D64B-4148-9CC1-B52A5EA93476}" destId="{4EA57EB5-4C96-4149-B702-DD4349E6BDB4}" srcOrd="2" destOrd="0" presId="urn:microsoft.com/office/officeart/2005/8/layout/hProcess4"/>
    <dgm:cxn modelId="{D9689142-05CF-4DB9-829C-31E24D993CD0}" type="presParOf" srcId="{C90BA850-D64B-4148-9CC1-B52A5EA93476}" destId="{B405AB4E-4DB6-47CF-B5A1-58E7AC26E40F}" srcOrd="3" destOrd="0" presId="urn:microsoft.com/office/officeart/2005/8/layout/hProcess4"/>
    <dgm:cxn modelId="{A487343B-C8BE-4D5D-9069-46DD6F2E7DF7}" type="presParOf" srcId="{C90BA850-D64B-4148-9CC1-B52A5EA93476}" destId="{C4987AD0-467B-4801-B614-FBCC7228F44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BEFF69-DDED-4643-9C7A-C556BDBCB3B0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F2CC919-4F3A-4D3F-B2CA-EF0D8BA3B541}">
      <dgm:prSet phldrT="[Text]"/>
      <dgm:spPr/>
      <dgm:t>
        <a:bodyPr/>
        <a:lstStyle/>
        <a:p>
          <a:r>
            <a:rPr lang="sr-Cyrl-RS" dirty="0" smtClean="0"/>
            <a:t>Предности </a:t>
          </a:r>
          <a:r>
            <a:rPr lang="sr-Latn-RS" dirty="0" smtClean="0"/>
            <a:t> </a:t>
          </a:r>
          <a:endParaRPr lang="en-US" dirty="0"/>
        </a:p>
      </dgm:t>
    </dgm:pt>
    <dgm:pt modelId="{9896FD91-AE33-4178-923E-26C2CD55ECEB}" type="parTrans" cxnId="{2CBA8DE6-E875-4CC3-8D13-B11D6EC7EA86}">
      <dgm:prSet/>
      <dgm:spPr/>
      <dgm:t>
        <a:bodyPr/>
        <a:lstStyle/>
        <a:p>
          <a:endParaRPr lang="en-US"/>
        </a:p>
      </dgm:t>
    </dgm:pt>
    <dgm:pt modelId="{8B974DFE-CED7-4084-8D13-602C0DE8F4D3}" type="sibTrans" cxnId="{2CBA8DE6-E875-4CC3-8D13-B11D6EC7EA86}">
      <dgm:prSet/>
      <dgm:spPr/>
      <dgm:t>
        <a:bodyPr/>
        <a:lstStyle/>
        <a:p>
          <a:endParaRPr lang="en-US"/>
        </a:p>
      </dgm:t>
    </dgm:pt>
    <dgm:pt modelId="{78473FF3-E62A-480D-8B4F-BEC21075601B}">
      <dgm:prSet phldrT="[Text]"/>
      <dgm:spPr/>
      <dgm:t>
        <a:bodyPr/>
        <a:lstStyle/>
        <a:p>
          <a:r>
            <a:rPr lang="sr-Cyrl-RS" smtClean="0"/>
            <a:t>Побољшана проточност и компресибилност</a:t>
          </a:r>
          <a:endParaRPr lang="en-US" dirty="0"/>
        </a:p>
      </dgm:t>
    </dgm:pt>
    <dgm:pt modelId="{902E28A5-B513-4F1F-B8FB-04243106DFDA}" type="parTrans" cxnId="{CC747942-9FEC-4340-BDA4-6C768E9E89D5}">
      <dgm:prSet/>
      <dgm:spPr/>
      <dgm:t>
        <a:bodyPr/>
        <a:lstStyle/>
        <a:p>
          <a:endParaRPr lang="en-US"/>
        </a:p>
      </dgm:t>
    </dgm:pt>
    <dgm:pt modelId="{45C7109A-A219-44C5-BEAE-8638F6954F61}" type="sibTrans" cxnId="{CC747942-9FEC-4340-BDA4-6C768E9E89D5}">
      <dgm:prSet/>
      <dgm:spPr/>
      <dgm:t>
        <a:bodyPr/>
        <a:lstStyle/>
        <a:p>
          <a:endParaRPr lang="en-US"/>
        </a:p>
      </dgm:t>
    </dgm:pt>
    <dgm:pt modelId="{8A48D44E-47BA-43B0-9B06-033C82B0A8CA}">
      <dgm:prSet phldrT="[Text]"/>
      <dgm:spPr/>
      <dgm:t>
        <a:bodyPr/>
        <a:lstStyle/>
        <a:p>
          <a:r>
            <a:rPr lang="sr-Cyrl-RS" dirty="0" smtClean="0"/>
            <a:t>Недостаци </a:t>
          </a:r>
          <a:r>
            <a:rPr lang="sr-Latn-RS" dirty="0" smtClean="0"/>
            <a:t> </a:t>
          </a:r>
          <a:endParaRPr lang="en-US" dirty="0"/>
        </a:p>
      </dgm:t>
    </dgm:pt>
    <dgm:pt modelId="{C5C849F7-98DA-4DF9-87FE-4E2C83C7B11C}" type="parTrans" cxnId="{15CA940E-29C9-493C-B771-CC0A5DA667AC}">
      <dgm:prSet/>
      <dgm:spPr/>
      <dgm:t>
        <a:bodyPr/>
        <a:lstStyle/>
        <a:p>
          <a:endParaRPr lang="en-US"/>
        </a:p>
      </dgm:t>
    </dgm:pt>
    <dgm:pt modelId="{1742CC76-19D5-47DC-96A6-4C9E578FF06F}" type="sibTrans" cxnId="{15CA940E-29C9-493C-B771-CC0A5DA667AC}">
      <dgm:prSet/>
      <dgm:spPr/>
      <dgm:t>
        <a:bodyPr/>
        <a:lstStyle/>
        <a:p>
          <a:endParaRPr lang="en-US"/>
        </a:p>
      </dgm:t>
    </dgm:pt>
    <dgm:pt modelId="{C543DAAA-9A32-40C4-997B-9CDCB1243648}">
      <dgm:prSet phldrT="[Text]"/>
      <dgm:spPr/>
      <dgm:t>
        <a:bodyPr/>
        <a:lstStyle/>
        <a:p>
          <a:r>
            <a:rPr lang="ru-RU" smtClean="0"/>
            <a:t>Велики број фармацеутско технолошких операција</a:t>
          </a:r>
          <a:endParaRPr lang="en-US" dirty="0"/>
        </a:p>
      </dgm:t>
    </dgm:pt>
    <dgm:pt modelId="{FBE9AA85-0C09-47C0-BFC6-1B02F028187C}" type="parTrans" cxnId="{FA2D08A8-E892-4AB9-8D39-EF1D3CC50F23}">
      <dgm:prSet/>
      <dgm:spPr/>
      <dgm:t>
        <a:bodyPr/>
        <a:lstStyle/>
        <a:p>
          <a:endParaRPr lang="en-US"/>
        </a:p>
      </dgm:t>
    </dgm:pt>
    <dgm:pt modelId="{AA6858AC-0FE6-427F-BBB7-7D462F565F98}" type="sibTrans" cxnId="{FA2D08A8-E892-4AB9-8D39-EF1D3CC50F23}">
      <dgm:prSet/>
      <dgm:spPr/>
      <dgm:t>
        <a:bodyPr/>
        <a:lstStyle/>
        <a:p>
          <a:endParaRPr lang="en-US"/>
        </a:p>
      </dgm:t>
    </dgm:pt>
    <dgm:pt modelId="{028619C8-EE47-4976-97FA-97D1B62FBC9D}">
      <dgm:prSet/>
      <dgm:spPr/>
      <dgm:t>
        <a:bodyPr/>
        <a:lstStyle/>
        <a:p>
          <a:r>
            <a:rPr lang="sr-Cyrl-RS" dirty="0" smtClean="0"/>
            <a:t>Смањено стварање прашине</a:t>
          </a:r>
          <a:endParaRPr lang="en-US" dirty="0" smtClean="0"/>
        </a:p>
      </dgm:t>
    </dgm:pt>
    <dgm:pt modelId="{5FDE7EEA-5AAF-4B2B-9320-E9CA146B7ED5}" type="parTrans" cxnId="{5B56C183-0623-4C9A-9D61-1A309F4B9BC0}">
      <dgm:prSet/>
      <dgm:spPr/>
      <dgm:t>
        <a:bodyPr/>
        <a:lstStyle/>
        <a:p>
          <a:endParaRPr lang="en-US"/>
        </a:p>
      </dgm:t>
    </dgm:pt>
    <dgm:pt modelId="{E6FEA941-1578-4776-9194-5448D5D14088}" type="sibTrans" cxnId="{5B56C183-0623-4C9A-9D61-1A309F4B9BC0}">
      <dgm:prSet/>
      <dgm:spPr/>
      <dgm:t>
        <a:bodyPr/>
        <a:lstStyle/>
        <a:p>
          <a:endParaRPr lang="en-US"/>
        </a:p>
      </dgm:t>
    </dgm:pt>
    <dgm:pt modelId="{7967860F-6DC4-4414-9889-3EA1F990075E}">
      <dgm:prSet/>
      <dgm:spPr/>
      <dgm:t>
        <a:bodyPr/>
        <a:lstStyle/>
        <a:p>
          <a:r>
            <a:rPr lang="ru-RU" dirty="0" smtClean="0"/>
            <a:t>„захтеван“ у погледу потребног времена, простора и опреме</a:t>
          </a:r>
          <a:endParaRPr lang="en-US" dirty="0" smtClean="0"/>
        </a:p>
      </dgm:t>
    </dgm:pt>
    <dgm:pt modelId="{4C88629A-7D94-4FE4-892B-D3D90C227CE9}" type="parTrans" cxnId="{80E06C11-1E2F-4961-B327-0786159702E6}">
      <dgm:prSet/>
      <dgm:spPr/>
      <dgm:t>
        <a:bodyPr/>
        <a:lstStyle/>
        <a:p>
          <a:endParaRPr lang="en-US"/>
        </a:p>
      </dgm:t>
    </dgm:pt>
    <dgm:pt modelId="{5C3593A6-E248-441A-A270-DD9F0C0AA82C}" type="sibTrans" cxnId="{80E06C11-1E2F-4961-B327-0786159702E6}">
      <dgm:prSet/>
      <dgm:spPr/>
      <dgm:t>
        <a:bodyPr/>
        <a:lstStyle/>
        <a:p>
          <a:endParaRPr lang="en-US"/>
        </a:p>
      </dgm:t>
    </dgm:pt>
    <dgm:pt modelId="{1F576768-13D8-4513-AA07-996113881E88}" type="pres">
      <dgm:prSet presAssocID="{ACBEFF69-DDED-4643-9C7A-C556BDBCB3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F0C540-F45C-4876-8768-9FA973407C8A}" type="pres">
      <dgm:prSet presAssocID="{7F2CC919-4F3A-4D3F-B2CA-EF0D8BA3B54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051B7-5B6C-4F90-BCAA-B89CEDB04B01}" type="pres">
      <dgm:prSet presAssocID="{7F2CC919-4F3A-4D3F-B2CA-EF0D8BA3B54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DAD8AD-8BB3-428B-A8B2-3AED03CC6B18}" type="pres">
      <dgm:prSet presAssocID="{8A48D44E-47BA-43B0-9B06-033C82B0A8C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A6F95-BA34-44E1-8367-411EA67EE8AB}" type="pres">
      <dgm:prSet presAssocID="{8A48D44E-47BA-43B0-9B06-033C82B0A8C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780E98-BACA-4AA3-82CD-7A297A28D581}" type="presOf" srcId="{ACBEFF69-DDED-4643-9C7A-C556BDBCB3B0}" destId="{1F576768-13D8-4513-AA07-996113881E88}" srcOrd="0" destOrd="0" presId="urn:microsoft.com/office/officeart/2005/8/layout/vList2"/>
    <dgm:cxn modelId="{568E6090-238E-4424-B727-70C8F3039FB5}" type="presOf" srcId="{7967860F-6DC4-4414-9889-3EA1F990075E}" destId="{D63A6F95-BA34-44E1-8367-411EA67EE8AB}" srcOrd="0" destOrd="1" presId="urn:microsoft.com/office/officeart/2005/8/layout/vList2"/>
    <dgm:cxn modelId="{5B56C183-0623-4C9A-9D61-1A309F4B9BC0}" srcId="{7F2CC919-4F3A-4D3F-B2CA-EF0D8BA3B541}" destId="{028619C8-EE47-4976-97FA-97D1B62FBC9D}" srcOrd="1" destOrd="0" parTransId="{5FDE7EEA-5AAF-4B2B-9320-E9CA146B7ED5}" sibTransId="{E6FEA941-1578-4776-9194-5448D5D14088}"/>
    <dgm:cxn modelId="{FA2D08A8-E892-4AB9-8D39-EF1D3CC50F23}" srcId="{8A48D44E-47BA-43B0-9B06-033C82B0A8CA}" destId="{C543DAAA-9A32-40C4-997B-9CDCB1243648}" srcOrd="0" destOrd="0" parTransId="{FBE9AA85-0C09-47C0-BFC6-1B02F028187C}" sibTransId="{AA6858AC-0FE6-427F-BBB7-7D462F565F98}"/>
    <dgm:cxn modelId="{CC747942-9FEC-4340-BDA4-6C768E9E89D5}" srcId="{7F2CC919-4F3A-4D3F-B2CA-EF0D8BA3B541}" destId="{78473FF3-E62A-480D-8B4F-BEC21075601B}" srcOrd="0" destOrd="0" parTransId="{902E28A5-B513-4F1F-B8FB-04243106DFDA}" sibTransId="{45C7109A-A219-44C5-BEAE-8638F6954F61}"/>
    <dgm:cxn modelId="{201EEEEB-8383-46CD-9265-441E9B271DA2}" type="presOf" srcId="{78473FF3-E62A-480D-8B4F-BEC21075601B}" destId="{6DD051B7-5B6C-4F90-BCAA-B89CEDB04B01}" srcOrd="0" destOrd="0" presId="urn:microsoft.com/office/officeart/2005/8/layout/vList2"/>
    <dgm:cxn modelId="{186D1B34-EA1C-407A-AD7B-237171973BD0}" type="presOf" srcId="{7F2CC919-4F3A-4D3F-B2CA-EF0D8BA3B541}" destId="{9EF0C540-F45C-4876-8768-9FA973407C8A}" srcOrd="0" destOrd="0" presId="urn:microsoft.com/office/officeart/2005/8/layout/vList2"/>
    <dgm:cxn modelId="{15CA940E-29C9-493C-B771-CC0A5DA667AC}" srcId="{ACBEFF69-DDED-4643-9C7A-C556BDBCB3B0}" destId="{8A48D44E-47BA-43B0-9B06-033C82B0A8CA}" srcOrd="1" destOrd="0" parTransId="{C5C849F7-98DA-4DF9-87FE-4E2C83C7B11C}" sibTransId="{1742CC76-19D5-47DC-96A6-4C9E578FF06F}"/>
    <dgm:cxn modelId="{3B5E2B8B-8856-4BC7-AB41-359AFA05F070}" type="presOf" srcId="{028619C8-EE47-4976-97FA-97D1B62FBC9D}" destId="{6DD051B7-5B6C-4F90-BCAA-B89CEDB04B01}" srcOrd="0" destOrd="1" presId="urn:microsoft.com/office/officeart/2005/8/layout/vList2"/>
    <dgm:cxn modelId="{80E06C11-1E2F-4961-B327-0786159702E6}" srcId="{8A48D44E-47BA-43B0-9B06-033C82B0A8CA}" destId="{7967860F-6DC4-4414-9889-3EA1F990075E}" srcOrd="1" destOrd="0" parTransId="{4C88629A-7D94-4FE4-892B-D3D90C227CE9}" sibTransId="{5C3593A6-E248-441A-A270-DD9F0C0AA82C}"/>
    <dgm:cxn modelId="{E54B15E4-B3B6-4AA1-81E1-8C8914BCD245}" type="presOf" srcId="{8A48D44E-47BA-43B0-9B06-033C82B0A8CA}" destId="{FADAD8AD-8BB3-428B-A8B2-3AED03CC6B18}" srcOrd="0" destOrd="0" presId="urn:microsoft.com/office/officeart/2005/8/layout/vList2"/>
    <dgm:cxn modelId="{2CBA8DE6-E875-4CC3-8D13-B11D6EC7EA86}" srcId="{ACBEFF69-DDED-4643-9C7A-C556BDBCB3B0}" destId="{7F2CC919-4F3A-4D3F-B2CA-EF0D8BA3B541}" srcOrd="0" destOrd="0" parTransId="{9896FD91-AE33-4178-923E-26C2CD55ECEB}" sibTransId="{8B974DFE-CED7-4084-8D13-602C0DE8F4D3}"/>
    <dgm:cxn modelId="{B6DEDA59-FF5C-4246-863C-7F996DAA9EBA}" type="presOf" srcId="{C543DAAA-9A32-40C4-997B-9CDCB1243648}" destId="{D63A6F95-BA34-44E1-8367-411EA67EE8AB}" srcOrd="0" destOrd="0" presId="urn:microsoft.com/office/officeart/2005/8/layout/vList2"/>
    <dgm:cxn modelId="{E69B105B-EFE1-4B33-AEF6-E53C60F9CC29}" type="presParOf" srcId="{1F576768-13D8-4513-AA07-996113881E88}" destId="{9EF0C540-F45C-4876-8768-9FA973407C8A}" srcOrd="0" destOrd="0" presId="urn:microsoft.com/office/officeart/2005/8/layout/vList2"/>
    <dgm:cxn modelId="{C3C4CF6F-3793-4859-9FBD-590B4B4BC02C}" type="presParOf" srcId="{1F576768-13D8-4513-AA07-996113881E88}" destId="{6DD051B7-5B6C-4F90-BCAA-B89CEDB04B01}" srcOrd="1" destOrd="0" presId="urn:microsoft.com/office/officeart/2005/8/layout/vList2"/>
    <dgm:cxn modelId="{447A5A02-D2B8-4C8D-B70F-8A154CDC5372}" type="presParOf" srcId="{1F576768-13D8-4513-AA07-996113881E88}" destId="{FADAD8AD-8BB3-428B-A8B2-3AED03CC6B18}" srcOrd="2" destOrd="0" presId="urn:microsoft.com/office/officeart/2005/8/layout/vList2"/>
    <dgm:cxn modelId="{9D241D08-C1F8-40E5-8B8B-388AAF16C029}" type="presParOf" srcId="{1F576768-13D8-4513-AA07-996113881E88}" destId="{D63A6F95-BA34-44E1-8367-411EA67EE8A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04756E-2954-4478-BAEE-3B0BD4E9F3FE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15BF303-03B3-430E-AB7F-DB508AC63B63}">
      <dgm:prSet phldrT="[Text]"/>
      <dgm:spPr/>
      <dgm:t>
        <a:bodyPr/>
        <a:lstStyle/>
        <a:p>
          <a:r>
            <a:rPr lang="sr-Cyrl-RS" dirty="0" smtClean="0"/>
            <a:t>Предности </a:t>
          </a:r>
          <a:r>
            <a:rPr lang="sr-Latn-RS" dirty="0" smtClean="0"/>
            <a:t> </a:t>
          </a:r>
          <a:endParaRPr lang="en-US" dirty="0"/>
        </a:p>
      </dgm:t>
    </dgm:pt>
    <dgm:pt modelId="{7E98F63F-761E-4367-8528-CCFBEDD83B25}" type="parTrans" cxnId="{AEDA5BBB-7C67-4BEC-9CDF-74D4578B6870}">
      <dgm:prSet/>
      <dgm:spPr/>
      <dgm:t>
        <a:bodyPr/>
        <a:lstStyle/>
        <a:p>
          <a:endParaRPr lang="en-US"/>
        </a:p>
      </dgm:t>
    </dgm:pt>
    <dgm:pt modelId="{FBB07A1B-1017-47C2-B5AF-4B9ED7BD0DCF}" type="sibTrans" cxnId="{AEDA5BBB-7C67-4BEC-9CDF-74D4578B6870}">
      <dgm:prSet/>
      <dgm:spPr/>
      <dgm:t>
        <a:bodyPr/>
        <a:lstStyle/>
        <a:p>
          <a:endParaRPr lang="en-US"/>
        </a:p>
      </dgm:t>
    </dgm:pt>
    <dgm:pt modelId="{7A9C74B0-8AD5-4506-903C-3CF01A639197}">
      <dgm:prSet phldrT="[Text]"/>
      <dgm:spPr/>
      <dgm:t>
        <a:bodyPr/>
        <a:lstStyle/>
        <a:p>
          <a:r>
            <a:rPr lang="ru-RU" smtClean="0"/>
            <a:t>Активна компонента слабо компресибилна и нестабилна у присуству влаге или топлоте</a:t>
          </a:r>
          <a:endParaRPr lang="en-US" dirty="0"/>
        </a:p>
      </dgm:t>
    </dgm:pt>
    <dgm:pt modelId="{BED2305F-CAF2-4BF9-950A-3B0811E4621A}" type="parTrans" cxnId="{E634D27B-0B74-4715-9B53-FED7EF3B4631}">
      <dgm:prSet/>
      <dgm:spPr/>
      <dgm:t>
        <a:bodyPr/>
        <a:lstStyle/>
        <a:p>
          <a:endParaRPr lang="en-US"/>
        </a:p>
      </dgm:t>
    </dgm:pt>
    <dgm:pt modelId="{90E0583F-95E1-47C5-94FC-4FB9D96307E1}" type="sibTrans" cxnId="{E634D27B-0B74-4715-9B53-FED7EF3B4631}">
      <dgm:prSet/>
      <dgm:spPr/>
      <dgm:t>
        <a:bodyPr/>
        <a:lstStyle/>
        <a:p>
          <a:endParaRPr lang="en-US"/>
        </a:p>
      </dgm:t>
    </dgm:pt>
    <dgm:pt modelId="{3D1F7DD3-1BC5-488E-BC1D-1D2AE3CFE64B}">
      <dgm:prSet phldrT="[Text]"/>
      <dgm:spPr/>
      <dgm:t>
        <a:bodyPr/>
        <a:lstStyle/>
        <a:p>
          <a:r>
            <a:rPr lang="sr-Cyrl-RS" dirty="0" smtClean="0"/>
            <a:t>Недостаци </a:t>
          </a:r>
          <a:r>
            <a:rPr lang="sr-Latn-RS" dirty="0" smtClean="0"/>
            <a:t> </a:t>
          </a:r>
          <a:endParaRPr lang="en-US" dirty="0"/>
        </a:p>
      </dgm:t>
    </dgm:pt>
    <dgm:pt modelId="{034DAAC9-71D5-4F60-B92D-183C13332347}" type="parTrans" cxnId="{BC643E56-8284-4216-AC9A-80EA09209E47}">
      <dgm:prSet/>
      <dgm:spPr/>
      <dgm:t>
        <a:bodyPr/>
        <a:lstStyle/>
        <a:p>
          <a:endParaRPr lang="en-US"/>
        </a:p>
      </dgm:t>
    </dgm:pt>
    <dgm:pt modelId="{93267C0D-01A8-4B35-8FC8-10B39B072CD9}" type="sibTrans" cxnId="{BC643E56-8284-4216-AC9A-80EA09209E47}">
      <dgm:prSet/>
      <dgm:spPr/>
      <dgm:t>
        <a:bodyPr/>
        <a:lstStyle/>
        <a:p>
          <a:endParaRPr lang="en-US"/>
        </a:p>
      </dgm:t>
    </dgm:pt>
    <dgm:pt modelId="{383FA996-6922-4283-9D31-2DC9EE31EF2E}">
      <dgm:prSet phldrT="[Text]"/>
      <dgm:spPr/>
      <dgm:t>
        <a:bodyPr/>
        <a:lstStyle/>
        <a:p>
          <a:r>
            <a:rPr lang="ru-RU" smtClean="0"/>
            <a:t>Ствара се велика количина прашине</a:t>
          </a:r>
          <a:endParaRPr lang="en-US" dirty="0"/>
        </a:p>
      </dgm:t>
    </dgm:pt>
    <dgm:pt modelId="{75A9472A-1126-422E-B34E-CF61E9BC31B8}" type="parTrans" cxnId="{1B9F2FCF-F5D4-4980-933D-883E87865A64}">
      <dgm:prSet/>
      <dgm:spPr/>
      <dgm:t>
        <a:bodyPr/>
        <a:lstStyle/>
        <a:p>
          <a:endParaRPr lang="en-US"/>
        </a:p>
      </dgm:t>
    </dgm:pt>
    <dgm:pt modelId="{1AFACD6D-CA91-4BB8-A642-77B6F5D6773D}" type="sibTrans" cxnId="{1B9F2FCF-F5D4-4980-933D-883E87865A64}">
      <dgm:prSet/>
      <dgm:spPr/>
      <dgm:t>
        <a:bodyPr/>
        <a:lstStyle/>
        <a:p>
          <a:endParaRPr lang="en-US"/>
        </a:p>
      </dgm:t>
    </dgm:pt>
    <dgm:pt modelId="{4640645D-711C-49C4-BDD5-90FF297DBCE4}">
      <dgm:prSet/>
      <dgm:spPr/>
      <dgm:t>
        <a:bodyPr/>
        <a:lstStyle/>
        <a:p>
          <a:r>
            <a:rPr lang="ru-RU" dirty="0" smtClean="0"/>
            <a:t>Потребно је мање простора него код влажне</a:t>
          </a:r>
          <a:endParaRPr lang="en-US" dirty="0" smtClean="0"/>
        </a:p>
      </dgm:t>
    </dgm:pt>
    <dgm:pt modelId="{F13B0A7B-FCC8-4110-9A1C-8CF817537130}" type="parTrans" cxnId="{71638581-5AE5-4065-A87B-701242D3209F}">
      <dgm:prSet/>
      <dgm:spPr/>
      <dgm:t>
        <a:bodyPr/>
        <a:lstStyle/>
        <a:p>
          <a:endParaRPr lang="en-US"/>
        </a:p>
      </dgm:t>
    </dgm:pt>
    <dgm:pt modelId="{F5900E07-179A-4B2E-A1CF-35B34D615FCA}" type="sibTrans" cxnId="{71638581-5AE5-4065-A87B-701242D3209F}">
      <dgm:prSet/>
      <dgm:spPr/>
      <dgm:t>
        <a:bodyPr/>
        <a:lstStyle/>
        <a:p>
          <a:endParaRPr lang="en-US"/>
        </a:p>
      </dgm:t>
    </dgm:pt>
    <dgm:pt modelId="{0BCFDD28-63F3-4AA8-8F1F-0BC26ECEA238}">
      <dgm:prSet/>
      <dgm:spPr/>
      <dgm:t>
        <a:bodyPr/>
        <a:lstStyle/>
        <a:p>
          <a:r>
            <a:rPr lang="sr-Cyrl-RS" dirty="0" smtClean="0"/>
            <a:t>Омогућена серијска гранулација</a:t>
          </a:r>
          <a:endParaRPr lang="en-US" dirty="0" smtClean="0"/>
        </a:p>
      </dgm:t>
    </dgm:pt>
    <dgm:pt modelId="{A7B650A8-3005-47F8-B9C4-FAC99D280A47}" type="parTrans" cxnId="{FED2F905-3C41-4422-9628-C79ACC8F55CF}">
      <dgm:prSet/>
      <dgm:spPr/>
      <dgm:t>
        <a:bodyPr/>
        <a:lstStyle/>
        <a:p>
          <a:endParaRPr lang="en-US"/>
        </a:p>
      </dgm:t>
    </dgm:pt>
    <dgm:pt modelId="{62439173-AACA-4655-A744-1FE21541EED5}" type="sibTrans" cxnId="{FED2F905-3C41-4422-9628-C79ACC8F55CF}">
      <dgm:prSet/>
      <dgm:spPr/>
      <dgm:t>
        <a:bodyPr/>
        <a:lstStyle/>
        <a:p>
          <a:endParaRPr lang="en-US"/>
        </a:p>
      </dgm:t>
    </dgm:pt>
    <dgm:pt modelId="{7B88A202-AA6E-43D3-93C5-8F7CA56376CB}">
      <dgm:prSet/>
      <dgm:spPr/>
      <dgm:t>
        <a:bodyPr/>
        <a:lstStyle/>
        <a:p>
          <a:r>
            <a:rPr lang="ru-RU" dirty="0" smtClean="0"/>
            <a:t>Грануле високог квалитета (добра механичка чврстина, уједначена величина и облик зрна)</a:t>
          </a:r>
          <a:endParaRPr lang="en-US" dirty="0" smtClean="0"/>
        </a:p>
      </dgm:t>
    </dgm:pt>
    <dgm:pt modelId="{84CC392B-9200-4E11-BE30-06B9CC4B5B76}" type="parTrans" cxnId="{0C46E1A0-D4D3-497F-9240-C0722BDF9B7B}">
      <dgm:prSet/>
      <dgm:spPr/>
      <dgm:t>
        <a:bodyPr/>
        <a:lstStyle/>
        <a:p>
          <a:endParaRPr lang="en-US"/>
        </a:p>
      </dgm:t>
    </dgm:pt>
    <dgm:pt modelId="{0591816C-897A-4D93-A34A-9C19407F9A1A}" type="sibTrans" cxnId="{0C46E1A0-D4D3-497F-9240-C0722BDF9B7B}">
      <dgm:prSet/>
      <dgm:spPr/>
      <dgm:t>
        <a:bodyPr/>
        <a:lstStyle/>
        <a:p>
          <a:endParaRPr lang="en-US"/>
        </a:p>
      </dgm:t>
    </dgm:pt>
    <dgm:pt modelId="{D6B71E08-4EC8-4846-99DD-9B1C44547A7B}">
      <dgm:prSet/>
      <dgm:spPr/>
      <dgm:t>
        <a:bodyPr/>
        <a:lstStyle/>
        <a:p>
          <a:r>
            <a:rPr lang="sr-Cyrl-RS" dirty="0" smtClean="0"/>
            <a:t>Смањени трошкови</a:t>
          </a:r>
          <a:endParaRPr lang="en-US" dirty="0" smtClean="0"/>
        </a:p>
      </dgm:t>
    </dgm:pt>
    <dgm:pt modelId="{1617866D-31E6-4AF6-B96D-00E418EC4076}" type="parTrans" cxnId="{9BAE503B-F412-4CC3-A39F-D0D7992BC068}">
      <dgm:prSet/>
      <dgm:spPr/>
      <dgm:t>
        <a:bodyPr/>
        <a:lstStyle/>
        <a:p>
          <a:endParaRPr lang="en-US"/>
        </a:p>
      </dgm:t>
    </dgm:pt>
    <dgm:pt modelId="{4F72036D-671B-4C94-8414-D47F81DDEE78}" type="sibTrans" cxnId="{9BAE503B-F412-4CC3-A39F-D0D7992BC068}">
      <dgm:prSet/>
      <dgm:spPr/>
      <dgm:t>
        <a:bodyPr/>
        <a:lstStyle/>
        <a:p>
          <a:endParaRPr lang="en-US"/>
        </a:p>
      </dgm:t>
    </dgm:pt>
    <dgm:pt modelId="{FE983CA6-39B2-46CB-8947-A0C1C9BDA429}">
      <dgm:prSet/>
      <dgm:spPr/>
      <dgm:t>
        <a:bodyPr/>
        <a:lstStyle/>
        <a:p>
          <a:r>
            <a:rPr lang="ru-RU" dirty="0" smtClean="0"/>
            <a:t>Може доћи до повећања статичког наелектрисања</a:t>
          </a:r>
          <a:endParaRPr lang="en-US" dirty="0" smtClean="0"/>
        </a:p>
      </dgm:t>
    </dgm:pt>
    <dgm:pt modelId="{2C18E121-8DF3-4D0A-A09B-0AAFF4B189BD}" type="parTrans" cxnId="{129A1B7F-C0CC-43D1-A0CB-0EEAD29C80FE}">
      <dgm:prSet/>
      <dgm:spPr/>
      <dgm:t>
        <a:bodyPr/>
        <a:lstStyle/>
        <a:p>
          <a:endParaRPr lang="en-US"/>
        </a:p>
      </dgm:t>
    </dgm:pt>
    <dgm:pt modelId="{DB74D159-5A8B-4C74-9C01-58B44088B905}" type="sibTrans" cxnId="{129A1B7F-C0CC-43D1-A0CB-0EEAD29C80FE}">
      <dgm:prSet/>
      <dgm:spPr/>
      <dgm:t>
        <a:bodyPr/>
        <a:lstStyle/>
        <a:p>
          <a:endParaRPr lang="en-US"/>
        </a:p>
      </dgm:t>
    </dgm:pt>
    <dgm:pt modelId="{AE5C0346-7A07-4FDF-8A86-C94D11E46422}">
      <dgm:prSet/>
      <dgm:spPr/>
      <dgm:t>
        <a:bodyPr/>
        <a:lstStyle/>
        <a:p>
          <a:r>
            <a:rPr lang="sr-Cyrl-RS" dirty="0" smtClean="0"/>
            <a:t>Повећана могућност унакрсне контаминације</a:t>
          </a:r>
          <a:endParaRPr lang="en-US" dirty="0" smtClean="0"/>
        </a:p>
      </dgm:t>
    </dgm:pt>
    <dgm:pt modelId="{12345BB6-7503-4936-834F-6ED5A98DC0FC}" type="parTrans" cxnId="{8EDAA327-AD99-44C4-8514-D9C051EB85BE}">
      <dgm:prSet/>
      <dgm:spPr/>
      <dgm:t>
        <a:bodyPr/>
        <a:lstStyle/>
        <a:p>
          <a:endParaRPr lang="en-US"/>
        </a:p>
      </dgm:t>
    </dgm:pt>
    <dgm:pt modelId="{499C7D5C-C0E3-409E-8F0E-153686D18421}" type="sibTrans" cxnId="{8EDAA327-AD99-44C4-8514-D9C051EB85BE}">
      <dgm:prSet/>
      <dgm:spPr/>
      <dgm:t>
        <a:bodyPr/>
        <a:lstStyle/>
        <a:p>
          <a:endParaRPr lang="en-US"/>
        </a:p>
      </dgm:t>
    </dgm:pt>
    <dgm:pt modelId="{6E66B4D9-4E8B-436E-9BC2-46223EE096F3}" type="pres">
      <dgm:prSet presAssocID="{8E04756E-2954-4478-BAEE-3B0BD4E9F3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BA4A6A-8A57-435A-A762-B637E22E3F1D}" type="pres">
      <dgm:prSet presAssocID="{315BF303-03B3-430E-AB7F-DB508AC63B6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EE4FC-2E94-4AEF-B73F-263FFDD11622}" type="pres">
      <dgm:prSet presAssocID="{315BF303-03B3-430E-AB7F-DB508AC63B6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1B9AB9-079B-4621-8D2C-C90CCFF89453}" type="pres">
      <dgm:prSet presAssocID="{3D1F7DD3-1BC5-488E-BC1D-1D2AE3CFE64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B29305-6FCA-4CC4-B1EF-59D3C61AE353}" type="pres">
      <dgm:prSet presAssocID="{3D1F7DD3-1BC5-488E-BC1D-1D2AE3CFE64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7A33BC-7888-4FF2-B458-E5FD2AE6651E}" type="presOf" srcId="{3D1F7DD3-1BC5-488E-BC1D-1D2AE3CFE64B}" destId="{D31B9AB9-079B-4621-8D2C-C90CCFF89453}" srcOrd="0" destOrd="0" presId="urn:microsoft.com/office/officeart/2005/8/layout/vList2"/>
    <dgm:cxn modelId="{DC39D107-D173-4349-A6F9-8473F424587B}" type="presOf" srcId="{7A9C74B0-8AD5-4506-903C-3CF01A639197}" destId="{1E5EE4FC-2E94-4AEF-B73F-263FFDD11622}" srcOrd="0" destOrd="0" presId="urn:microsoft.com/office/officeart/2005/8/layout/vList2"/>
    <dgm:cxn modelId="{71638581-5AE5-4065-A87B-701242D3209F}" srcId="{315BF303-03B3-430E-AB7F-DB508AC63B63}" destId="{4640645D-711C-49C4-BDD5-90FF297DBCE4}" srcOrd="1" destOrd="0" parTransId="{F13B0A7B-FCC8-4110-9A1C-8CF817537130}" sibTransId="{F5900E07-179A-4B2E-A1CF-35B34D615FCA}"/>
    <dgm:cxn modelId="{FED2F905-3C41-4422-9628-C79ACC8F55CF}" srcId="{315BF303-03B3-430E-AB7F-DB508AC63B63}" destId="{0BCFDD28-63F3-4AA8-8F1F-0BC26ECEA238}" srcOrd="2" destOrd="0" parTransId="{A7B650A8-3005-47F8-B9C4-FAC99D280A47}" sibTransId="{62439173-AACA-4655-A744-1FE21541EED5}"/>
    <dgm:cxn modelId="{6BE10564-275D-4288-B832-0443967E8393}" type="presOf" srcId="{FE983CA6-39B2-46CB-8947-A0C1C9BDA429}" destId="{05B29305-6FCA-4CC4-B1EF-59D3C61AE353}" srcOrd="0" destOrd="1" presId="urn:microsoft.com/office/officeart/2005/8/layout/vList2"/>
    <dgm:cxn modelId="{0C46E1A0-D4D3-497F-9240-C0722BDF9B7B}" srcId="{315BF303-03B3-430E-AB7F-DB508AC63B63}" destId="{7B88A202-AA6E-43D3-93C5-8F7CA56376CB}" srcOrd="3" destOrd="0" parTransId="{84CC392B-9200-4E11-BE30-06B9CC4B5B76}" sibTransId="{0591816C-897A-4D93-A34A-9C19407F9A1A}"/>
    <dgm:cxn modelId="{129A1B7F-C0CC-43D1-A0CB-0EEAD29C80FE}" srcId="{3D1F7DD3-1BC5-488E-BC1D-1D2AE3CFE64B}" destId="{FE983CA6-39B2-46CB-8947-A0C1C9BDA429}" srcOrd="1" destOrd="0" parTransId="{2C18E121-8DF3-4D0A-A09B-0AAFF4B189BD}" sibTransId="{DB74D159-5A8B-4C74-9C01-58B44088B905}"/>
    <dgm:cxn modelId="{36C1B9DE-6B49-433A-A436-95624E707403}" type="presOf" srcId="{383FA996-6922-4283-9D31-2DC9EE31EF2E}" destId="{05B29305-6FCA-4CC4-B1EF-59D3C61AE353}" srcOrd="0" destOrd="0" presId="urn:microsoft.com/office/officeart/2005/8/layout/vList2"/>
    <dgm:cxn modelId="{AEDA5BBB-7C67-4BEC-9CDF-74D4578B6870}" srcId="{8E04756E-2954-4478-BAEE-3B0BD4E9F3FE}" destId="{315BF303-03B3-430E-AB7F-DB508AC63B63}" srcOrd="0" destOrd="0" parTransId="{7E98F63F-761E-4367-8528-CCFBEDD83B25}" sibTransId="{FBB07A1B-1017-47C2-B5AF-4B9ED7BD0DCF}"/>
    <dgm:cxn modelId="{0F655350-A5EC-4137-B297-A6A0D50C4FB2}" type="presOf" srcId="{8E04756E-2954-4478-BAEE-3B0BD4E9F3FE}" destId="{6E66B4D9-4E8B-436E-9BC2-46223EE096F3}" srcOrd="0" destOrd="0" presId="urn:microsoft.com/office/officeart/2005/8/layout/vList2"/>
    <dgm:cxn modelId="{AB8FBB5F-B9DC-4ACA-A251-3C795E823C83}" type="presOf" srcId="{AE5C0346-7A07-4FDF-8A86-C94D11E46422}" destId="{05B29305-6FCA-4CC4-B1EF-59D3C61AE353}" srcOrd="0" destOrd="2" presId="urn:microsoft.com/office/officeart/2005/8/layout/vList2"/>
    <dgm:cxn modelId="{BC643E56-8284-4216-AC9A-80EA09209E47}" srcId="{8E04756E-2954-4478-BAEE-3B0BD4E9F3FE}" destId="{3D1F7DD3-1BC5-488E-BC1D-1D2AE3CFE64B}" srcOrd="1" destOrd="0" parTransId="{034DAAC9-71D5-4F60-B92D-183C13332347}" sibTransId="{93267C0D-01A8-4B35-8FC8-10B39B072CD9}"/>
    <dgm:cxn modelId="{55DBD5B3-445F-4C3D-A119-0E2971DBBAD0}" type="presOf" srcId="{7B88A202-AA6E-43D3-93C5-8F7CA56376CB}" destId="{1E5EE4FC-2E94-4AEF-B73F-263FFDD11622}" srcOrd="0" destOrd="3" presId="urn:microsoft.com/office/officeart/2005/8/layout/vList2"/>
    <dgm:cxn modelId="{38AB104B-BDED-41D2-995E-A42BEB0F3D1D}" type="presOf" srcId="{D6B71E08-4EC8-4846-99DD-9B1C44547A7B}" destId="{1E5EE4FC-2E94-4AEF-B73F-263FFDD11622}" srcOrd="0" destOrd="4" presId="urn:microsoft.com/office/officeart/2005/8/layout/vList2"/>
    <dgm:cxn modelId="{E634D27B-0B74-4715-9B53-FED7EF3B4631}" srcId="{315BF303-03B3-430E-AB7F-DB508AC63B63}" destId="{7A9C74B0-8AD5-4506-903C-3CF01A639197}" srcOrd="0" destOrd="0" parTransId="{BED2305F-CAF2-4BF9-950A-3B0811E4621A}" sibTransId="{90E0583F-95E1-47C5-94FC-4FB9D96307E1}"/>
    <dgm:cxn modelId="{9BAE503B-F412-4CC3-A39F-D0D7992BC068}" srcId="{315BF303-03B3-430E-AB7F-DB508AC63B63}" destId="{D6B71E08-4EC8-4846-99DD-9B1C44547A7B}" srcOrd="4" destOrd="0" parTransId="{1617866D-31E6-4AF6-B96D-00E418EC4076}" sibTransId="{4F72036D-671B-4C94-8414-D47F81DDEE78}"/>
    <dgm:cxn modelId="{8EDAA327-AD99-44C4-8514-D9C051EB85BE}" srcId="{3D1F7DD3-1BC5-488E-BC1D-1D2AE3CFE64B}" destId="{AE5C0346-7A07-4FDF-8A86-C94D11E46422}" srcOrd="2" destOrd="0" parTransId="{12345BB6-7503-4936-834F-6ED5A98DC0FC}" sibTransId="{499C7D5C-C0E3-409E-8F0E-153686D18421}"/>
    <dgm:cxn modelId="{1B9F2FCF-F5D4-4980-933D-883E87865A64}" srcId="{3D1F7DD3-1BC5-488E-BC1D-1D2AE3CFE64B}" destId="{383FA996-6922-4283-9D31-2DC9EE31EF2E}" srcOrd="0" destOrd="0" parTransId="{75A9472A-1126-422E-B34E-CF61E9BC31B8}" sibTransId="{1AFACD6D-CA91-4BB8-A642-77B6F5D6773D}"/>
    <dgm:cxn modelId="{7A837652-D606-414B-B45B-490BC430A1C0}" type="presOf" srcId="{0BCFDD28-63F3-4AA8-8F1F-0BC26ECEA238}" destId="{1E5EE4FC-2E94-4AEF-B73F-263FFDD11622}" srcOrd="0" destOrd="2" presId="urn:microsoft.com/office/officeart/2005/8/layout/vList2"/>
    <dgm:cxn modelId="{175CFF8C-AC28-4C64-ADED-8188F7BD0AE7}" type="presOf" srcId="{4640645D-711C-49C4-BDD5-90FF297DBCE4}" destId="{1E5EE4FC-2E94-4AEF-B73F-263FFDD11622}" srcOrd="0" destOrd="1" presId="urn:microsoft.com/office/officeart/2005/8/layout/vList2"/>
    <dgm:cxn modelId="{C57D03B8-9B55-468E-AA85-9C5143E7CDC0}" type="presOf" srcId="{315BF303-03B3-430E-AB7F-DB508AC63B63}" destId="{23BA4A6A-8A57-435A-A762-B637E22E3F1D}" srcOrd="0" destOrd="0" presId="urn:microsoft.com/office/officeart/2005/8/layout/vList2"/>
    <dgm:cxn modelId="{A0C434C3-A1FA-46F8-8041-16F430D8CEC6}" type="presParOf" srcId="{6E66B4D9-4E8B-436E-9BC2-46223EE096F3}" destId="{23BA4A6A-8A57-435A-A762-B637E22E3F1D}" srcOrd="0" destOrd="0" presId="urn:microsoft.com/office/officeart/2005/8/layout/vList2"/>
    <dgm:cxn modelId="{9C6B9AED-91EE-47CD-B3F3-C954D2DAD4C7}" type="presParOf" srcId="{6E66B4D9-4E8B-436E-9BC2-46223EE096F3}" destId="{1E5EE4FC-2E94-4AEF-B73F-263FFDD11622}" srcOrd="1" destOrd="0" presId="urn:microsoft.com/office/officeart/2005/8/layout/vList2"/>
    <dgm:cxn modelId="{4002AB98-D986-4037-B8D0-D86220869641}" type="presParOf" srcId="{6E66B4D9-4E8B-436E-9BC2-46223EE096F3}" destId="{D31B9AB9-079B-4621-8D2C-C90CCFF89453}" srcOrd="2" destOrd="0" presId="urn:microsoft.com/office/officeart/2005/8/layout/vList2"/>
    <dgm:cxn modelId="{6AD2DC9F-0C73-4394-BC24-2F02A5FF8F25}" type="presParOf" srcId="{6E66B4D9-4E8B-436E-9BC2-46223EE096F3}" destId="{05B29305-6FCA-4CC4-B1EF-59D3C61AE35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BD421D-2D95-4450-B047-5B52F74BC026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F2C335B-C099-4EF6-8366-8492BA111B63}">
      <dgm:prSet phldrT="[Text]"/>
      <dgm:spPr/>
      <dgm:t>
        <a:bodyPr/>
        <a:lstStyle/>
        <a:p>
          <a:r>
            <a:rPr lang="sr-Cyrl-RS" dirty="0" smtClean="0"/>
            <a:t>Израда таблетног језгра</a:t>
          </a:r>
          <a:endParaRPr lang="en-US" dirty="0" smtClean="0"/>
        </a:p>
      </dgm:t>
    </dgm:pt>
    <dgm:pt modelId="{CAF58840-0803-4743-A79D-C38AAA888798}" type="parTrans" cxnId="{F87782B5-73D3-4F62-A656-501D69098F7D}">
      <dgm:prSet/>
      <dgm:spPr/>
      <dgm:t>
        <a:bodyPr/>
        <a:lstStyle/>
        <a:p>
          <a:endParaRPr lang="en-US"/>
        </a:p>
      </dgm:t>
    </dgm:pt>
    <dgm:pt modelId="{11A09D57-CC9E-4280-B960-B6A57BBC90B8}" type="sibTrans" cxnId="{F87782B5-73D3-4F62-A656-501D69098F7D}">
      <dgm:prSet/>
      <dgm:spPr/>
      <dgm:t>
        <a:bodyPr/>
        <a:lstStyle/>
        <a:p>
          <a:endParaRPr lang="en-US"/>
        </a:p>
      </dgm:t>
    </dgm:pt>
    <dgm:pt modelId="{46B86A84-5FED-4823-AD9E-2B4F6008BC94}">
      <dgm:prSet phldrT="[Text]"/>
      <dgm:spPr/>
      <dgm:t>
        <a:bodyPr/>
        <a:lstStyle/>
        <a:p>
          <a:r>
            <a:rPr lang="sr-Cyrl-RS" dirty="0" smtClean="0"/>
            <a:t>Изоловање језгра</a:t>
          </a:r>
          <a:endParaRPr lang="en-US" dirty="0" smtClean="0"/>
        </a:p>
      </dgm:t>
    </dgm:pt>
    <dgm:pt modelId="{63836B87-CD41-45D1-B126-05674C369D29}" type="parTrans" cxnId="{E15E500B-5A70-473A-8725-5429B6605798}">
      <dgm:prSet/>
      <dgm:spPr/>
      <dgm:t>
        <a:bodyPr/>
        <a:lstStyle/>
        <a:p>
          <a:endParaRPr lang="en-US"/>
        </a:p>
      </dgm:t>
    </dgm:pt>
    <dgm:pt modelId="{B53F192F-5618-4064-862D-280C34E09D4A}" type="sibTrans" cxnId="{E15E500B-5A70-473A-8725-5429B6605798}">
      <dgm:prSet/>
      <dgm:spPr/>
      <dgm:t>
        <a:bodyPr/>
        <a:lstStyle/>
        <a:p>
          <a:endParaRPr lang="en-US"/>
        </a:p>
      </dgm:t>
    </dgm:pt>
    <dgm:pt modelId="{D66E53FF-0F6E-49F4-825B-709A7DE8273A}">
      <dgm:prSet phldrT="[Text]"/>
      <dgm:spPr/>
      <dgm:t>
        <a:bodyPr/>
        <a:lstStyle/>
        <a:p>
          <a:r>
            <a:rPr lang="sr-Cyrl-RS" dirty="0" smtClean="0"/>
            <a:t>Превлачење </a:t>
          </a:r>
          <a:endParaRPr lang="en-US" dirty="0" smtClean="0"/>
        </a:p>
      </dgm:t>
    </dgm:pt>
    <dgm:pt modelId="{C3FA7C70-0BAA-4417-A479-8550C596BECC}" type="parTrans" cxnId="{F6BA5993-9E6B-4410-AB7B-CAA1CECFCEAD}">
      <dgm:prSet/>
      <dgm:spPr/>
      <dgm:t>
        <a:bodyPr/>
        <a:lstStyle/>
        <a:p>
          <a:endParaRPr lang="en-US"/>
        </a:p>
      </dgm:t>
    </dgm:pt>
    <dgm:pt modelId="{9F1E2D4B-7A03-4C57-A3E1-DA0F1C0B26EB}" type="sibTrans" cxnId="{F6BA5993-9E6B-4410-AB7B-CAA1CECFCEAD}">
      <dgm:prSet/>
      <dgm:spPr/>
      <dgm:t>
        <a:bodyPr/>
        <a:lstStyle/>
        <a:p>
          <a:endParaRPr lang="en-US"/>
        </a:p>
      </dgm:t>
    </dgm:pt>
    <dgm:pt modelId="{2FFE9A35-F7CF-4E51-866D-9826F09B60D3}">
      <dgm:prSet/>
      <dgm:spPr/>
      <dgm:t>
        <a:bodyPr/>
        <a:lstStyle/>
        <a:p>
          <a:r>
            <a:rPr lang="sr-Cyrl-RS" dirty="0" smtClean="0"/>
            <a:t>Наношење сирупа и глачање</a:t>
          </a:r>
          <a:endParaRPr lang="en-US" dirty="0" smtClean="0"/>
        </a:p>
      </dgm:t>
    </dgm:pt>
    <dgm:pt modelId="{F9391A0C-65C9-41AF-814A-4C65CF04DFD6}" type="parTrans" cxnId="{E9BBEF0F-A1BC-4D55-B035-D756D3C6846C}">
      <dgm:prSet/>
      <dgm:spPr/>
      <dgm:t>
        <a:bodyPr/>
        <a:lstStyle/>
        <a:p>
          <a:endParaRPr lang="en-US"/>
        </a:p>
      </dgm:t>
    </dgm:pt>
    <dgm:pt modelId="{3D90CA8A-D021-452F-8035-444F724B78C4}" type="sibTrans" cxnId="{E9BBEF0F-A1BC-4D55-B035-D756D3C6846C}">
      <dgm:prSet/>
      <dgm:spPr/>
      <dgm:t>
        <a:bodyPr/>
        <a:lstStyle/>
        <a:p>
          <a:endParaRPr lang="en-US"/>
        </a:p>
      </dgm:t>
    </dgm:pt>
    <dgm:pt modelId="{352BCF4E-7FCF-4308-B97E-C58219EACCA7}">
      <dgm:prSet/>
      <dgm:spPr/>
      <dgm:t>
        <a:bodyPr/>
        <a:lstStyle/>
        <a:p>
          <a:r>
            <a:rPr lang="sr-Cyrl-RS" dirty="0" smtClean="0"/>
            <a:t>Бојење и дотеривање</a:t>
          </a:r>
          <a:endParaRPr lang="en-US" dirty="0" smtClean="0"/>
        </a:p>
      </dgm:t>
    </dgm:pt>
    <dgm:pt modelId="{5CEAEAFC-BC23-4F3D-A212-89E4BE793BDC}" type="parTrans" cxnId="{F9382158-710F-4FF5-98B2-905D8C3B9A27}">
      <dgm:prSet/>
      <dgm:spPr/>
      <dgm:t>
        <a:bodyPr/>
        <a:lstStyle/>
        <a:p>
          <a:endParaRPr lang="en-US"/>
        </a:p>
      </dgm:t>
    </dgm:pt>
    <dgm:pt modelId="{C2856364-1F55-45FF-93FE-582F4708A9E4}" type="sibTrans" cxnId="{F9382158-710F-4FF5-98B2-905D8C3B9A27}">
      <dgm:prSet/>
      <dgm:spPr/>
      <dgm:t>
        <a:bodyPr/>
        <a:lstStyle/>
        <a:p>
          <a:endParaRPr lang="en-US"/>
        </a:p>
      </dgm:t>
    </dgm:pt>
    <dgm:pt modelId="{A446E0B8-6273-48BA-83D3-8039DC46FE6E}">
      <dgm:prSet/>
      <dgm:spPr/>
      <dgm:t>
        <a:bodyPr/>
        <a:lstStyle/>
        <a:p>
          <a:r>
            <a:rPr lang="sr-Cyrl-RS" dirty="0" smtClean="0"/>
            <a:t>Полирање</a:t>
          </a:r>
          <a:r>
            <a:rPr lang="sr-Latn-RS" dirty="0" smtClean="0"/>
            <a:t> </a:t>
          </a:r>
          <a:endParaRPr lang="en-US" dirty="0"/>
        </a:p>
      </dgm:t>
    </dgm:pt>
    <dgm:pt modelId="{CD69EE5A-5D23-49CA-86AB-16FE60C3E2CA}" type="parTrans" cxnId="{70AB8C95-BC02-4C08-B14D-F7B3A57695DF}">
      <dgm:prSet/>
      <dgm:spPr/>
      <dgm:t>
        <a:bodyPr/>
        <a:lstStyle/>
        <a:p>
          <a:endParaRPr lang="en-US"/>
        </a:p>
      </dgm:t>
    </dgm:pt>
    <dgm:pt modelId="{EE198419-3DBD-417E-8C0B-4E3C7A50BF5E}" type="sibTrans" cxnId="{70AB8C95-BC02-4C08-B14D-F7B3A57695DF}">
      <dgm:prSet/>
      <dgm:spPr/>
      <dgm:t>
        <a:bodyPr/>
        <a:lstStyle/>
        <a:p>
          <a:endParaRPr lang="en-US"/>
        </a:p>
      </dgm:t>
    </dgm:pt>
    <dgm:pt modelId="{2A4AB61C-FA24-4347-8914-93BC8C5E32E2}" type="pres">
      <dgm:prSet presAssocID="{61BD421D-2D95-4450-B047-5B52F74BC02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7D531D4-3799-4B48-8BFC-5283CD28698B}" type="pres">
      <dgm:prSet presAssocID="{3F2C335B-C099-4EF6-8366-8492BA111B63}" presName="composite" presStyleCnt="0"/>
      <dgm:spPr/>
    </dgm:pt>
    <dgm:pt modelId="{6037834B-0D01-48F1-ACF3-9DDBDF5F6879}" type="pres">
      <dgm:prSet presAssocID="{3F2C335B-C099-4EF6-8366-8492BA111B63}" presName="bentUpArrow1" presStyleLbl="alignImgPlace1" presStyleIdx="0" presStyleCnt="5"/>
      <dgm:spPr/>
    </dgm:pt>
    <dgm:pt modelId="{CBB189B3-DC4F-4F4E-8E5D-675D173DD7D2}" type="pres">
      <dgm:prSet presAssocID="{3F2C335B-C099-4EF6-8366-8492BA111B63}" presName="ParentText" presStyleLbl="node1" presStyleIdx="0" presStyleCnt="6" custScaleX="181798" custLinFactNeighborX="-7083" custLinFactNeighborY="-733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0ABE8-8F34-4C80-B94A-B341F42282B1}" type="pres">
      <dgm:prSet presAssocID="{3F2C335B-C099-4EF6-8366-8492BA111B63}" presName="ChildText" presStyleLbl="revTx" presStyleIdx="0" presStyleCnt="5" custFlipHor="1" custScaleX="140891" custScaleY="935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BF2686-9568-46C3-AA06-136AA9F8F237}" type="pres">
      <dgm:prSet presAssocID="{11A09D57-CC9E-4280-B960-B6A57BBC90B8}" presName="sibTrans" presStyleCnt="0"/>
      <dgm:spPr/>
    </dgm:pt>
    <dgm:pt modelId="{7E5D12FB-CA3D-4290-8496-4994E12A37B8}" type="pres">
      <dgm:prSet presAssocID="{46B86A84-5FED-4823-AD9E-2B4F6008BC94}" presName="composite" presStyleCnt="0"/>
      <dgm:spPr/>
    </dgm:pt>
    <dgm:pt modelId="{32149E42-40A1-45EB-AC94-2D428AA79701}" type="pres">
      <dgm:prSet presAssocID="{46B86A84-5FED-4823-AD9E-2B4F6008BC94}" presName="bentUpArrow1" presStyleLbl="alignImgPlace1" presStyleIdx="1" presStyleCnt="5"/>
      <dgm:spPr/>
    </dgm:pt>
    <dgm:pt modelId="{C6377259-54B7-4657-9A74-962B6FB963F7}" type="pres">
      <dgm:prSet presAssocID="{46B86A84-5FED-4823-AD9E-2B4F6008BC94}" presName="ParentText" presStyleLbl="node1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6958E-F35A-4AFD-AFCB-154F7C927834}" type="pres">
      <dgm:prSet presAssocID="{46B86A84-5FED-4823-AD9E-2B4F6008BC94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236A8F-4F20-4AD9-B5C2-97A88DAF2BBF}" type="pres">
      <dgm:prSet presAssocID="{B53F192F-5618-4064-862D-280C34E09D4A}" presName="sibTrans" presStyleCnt="0"/>
      <dgm:spPr/>
    </dgm:pt>
    <dgm:pt modelId="{6CDAA468-D781-412B-B6FC-1742E0816173}" type="pres">
      <dgm:prSet presAssocID="{D66E53FF-0F6E-49F4-825B-709A7DE8273A}" presName="composite" presStyleCnt="0"/>
      <dgm:spPr/>
    </dgm:pt>
    <dgm:pt modelId="{B7D3E5E8-EEA4-4D0E-ADF2-D7A763F0D70A}" type="pres">
      <dgm:prSet presAssocID="{D66E53FF-0F6E-49F4-825B-709A7DE8273A}" presName="bentUpArrow1" presStyleLbl="alignImgPlace1" presStyleIdx="2" presStyleCnt="5"/>
      <dgm:spPr/>
    </dgm:pt>
    <dgm:pt modelId="{6CCE4C92-76C0-49AB-B773-651A963FE83B}" type="pres">
      <dgm:prSet presAssocID="{D66E53FF-0F6E-49F4-825B-709A7DE8273A}" presName="ParentText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4CE90-E539-41AA-B866-343871D55A79}" type="pres">
      <dgm:prSet presAssocID="{D66E53FF-0F6E-49F4-825B-709A7DE8273A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BD58E-D6C3-4340-A75C-F09BA0691E1C}" type="pres">
      <dgm:prSet presAssocID="{9F1E2D4B-7A03-4C57-A3E1-DA0F1C0B26EB}" presName="sibTrans" presStyleCnt="0"/>
      <dgm:spPr/>
    </dgm:pt>
    <dgm:pt modelId="{3EB40963-535F-4034-AC11-C70630999839}" type="pres">
      <dgm:prSet presAssocID="{2FFE9A35-F7CF-4E51-866D-9826F09B60D3}" presName="composite" presStyleCnt="0"/>
      <dgm:spPr/>
    </dgm:pt>
    <dgm:pt modelId="{9BEA90C8-46C3-4EAA-9815-4B158BE9942B}" type="pres">
      <dgm:prSet presAssocID="{2FFE9A35-F7CF-4E51-866D-9826F09B60D3}" presName="bentUpArrow1" presStyleLbl="alignImgPlace1" presStyleIdx="3" presStyleCnt="5"/>
      <dgm:spPr/>
    </dgm:pt>
    <dgm:pt modelId="{80067BA2-589C-4D97-A596-F4EBF9377B9A}" type="pres">
      <dgm:prSet presAssocID="{2FFE9A35-F7CF-4E51-866D-9826F09B60D3}" presName="ParentText" presStyleLbl="node1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EF694-8684-4494-BFDF-8199E6D5F754}" type="pres">
      <dgm:prSet presAssocID="{2FFE9A35-F7CF-4E51-866D-9826F09B60D3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D37FBD66-F6D4-4E08-B9CE-4FBFBE4AAEAC}" type="pres">
      <dgm:prSet presAssocID="{3D90CA8A-D021-452F-8035-444F724B78C4}" presName="sibTrans" presStyleCnt="0"/>
      <dgm:spPr/>
    </dgm:pt>
    <dgm:pt modelId="{B241B87E-318B-450A-AD1F-8D0A196A3E68}" type="pres">
      <dgm:prSet presAssocID="{352BCF4E-7FCF-4308-B97E-C58219EACCA7}" presName="composite" presStyleCnt="0"/>
      <dgm:spPr/>
    </dgm:pt>
    <dgm:pt modelId="{AD32CD93-956E-4BCA-A822-718392F7EA60}" type="pres">
      <dgm:prSet presAssocID="{352BCF4E-7FCF-4308-B97E-C58219EACCA7}" presName="bentUpArrow1" presStyleLbl="alignImgPlace1" presStyleIdx="4" presStyleCnt="5"/>
      <dgm:spPr/>
    </dgm:pt>
    <dgm:pt modelId="{CCEC5F76-1C75-4360-8365-01BE13A5CB12}" type="pres">
      <dgm:prSet presAssocID="{352BCF4E-7FCF-4308-B97E-C58219EACCA7}" presName="ParentText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0CD12-AA6F-4F4D-B8F1-9FF96B3AE90B}" type="pres">
      <dgm:prSet presAssocID="{352BCF4E-7FCF-4308-B97E-C58219EACCA7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9B01027B-53FF-4A74-BF97-A3B7BD035652}" type="pres">
      <dgm:prSet presAssocID="{C2856364-1F55-45FF-93FE-582F4708A9E4}" presName="sibTrans" presStyleCnt="0"/>
      <dgm:spPr/>
    </dgm:pt>
    <dgm:pt modelId="{C66F4B27-E7F4-44E0-96C0-22AF9711F230}" type="pres">
      <dgm:prSet presAssocID="{A446E0B8-6273-48BA-83D3-8039DC46FE6E}" presName="composite" presStyleCnt="0"/>
      <dgm:spPr/>
    </dgm:pt>
    <dgm:pt modelId="{D024FFD7-D236-4512-B992-EF63C3CBAF5A}" type="pres">
      <dgm:prSet presAssocID="{A446E0B8-6273-48BA-83D3-8039DC46FE6E}" presName="ParentText" presStyleLbl="node1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461FDC-4EC0-4AFA-A1B2-8B58A33D8825}" type="presOf" srcId="{3F2C335B-C099-4EF6-8366-8492BA111B63}" destId="{CBB189B3-DC4F-4F4E-8E5D-675D173DD7D2}" srcOrd="0" destOrd="0" presId="urn:microsoft.com/office/officeart/2005/8/layout/StepDownProcess"/>
    <dgm:cxn modelId="{5C2C4084-305D-43F0-BCD6-DF3080E3B26B}" type="presOf" srcId="{352BCF4E-7FCF-4308-B97E-C58219EACCA7}" destId="{CCEC5F76-1C75-4360-8365-01BE13A5CB12}" srcOrd="0" destOrd="0" presId="urn:microsoft.com/office/officeart/2005/8/layout/StepDownProcess"/>
    <dgm:cxn modelId="{F87782B5-73D3-4F62-A656-501D69098F7D}" srcId="{61BD421D-2D95-4450-B047-5B52F74BC026}" destId="{3F2C335B-C099-4EF6-8366-8492BA111B63}" srcOrd="0" destOrd="0" parTransId="{CAF58840-0803-4743-A79D-C38AAA888798}" sibTransId="{11A09D57-CC9E-4280-B960-B6A57BBC90B8}"/>
    <dgm:cxn modelId="{BE520789-B15D-495B-8C42-1D55000F5799}" type="presOf" srcId="{A446E0B8-6273-48BA-83D3-8039DC46FE6E}" destId="{D024FFD7-D236-4512-B992-EF63C3CBAF5A}" srcOrd="0" destOrd="0" presId="urn:microsoft.com/office/officeart/2005/8/layout/StepDownProcess"/>
    <dgm:cxn modelId="{3FB46F1E-424C-430F-98F5-A90886812DE7}" type="presOf" srcId="{46B86A84-5FED-4823-AD9E-2B4F6008BC94}" destId="{C6377259-54B7-4657-9A74-962B6FB963F7}" srcOrd="0" destOrd="0" presId="urn:microsoft.com/office/officeart/2005/8/layout/StepDownProcess"/>
    <dgm:cxn modelId="{85B26AE7-DDEE-4CA0-A44E-5D49A30E1013}" type="presOf" srcId="{2FFE9A35-F7CF-4E51-866D-9826F09B60D3}" destId="{80067BA2-589C-4D97-A596-F4EBF9377B9A}" srcOrd="0" destOrd="0" presId="urn:microsoft.com/office/officeart/2005/8/layout/StepDownProcess"/>
    <dgm:cxn modelId="{70AB8C95-BC02-4C08-B14D-F7B3A57695DF}" srcId="{61BD421D-2D95-4450-B047-5B52F74BC026}" destId="{A446E0B8-6273-48BA-83D3-8039DC46FE6E}" srcOrd="5" destOrd="0" parTransId="{CD69EE5A-5D23-49CA-86AB-16FE60C3E2CA}" sibTransId="{EE198419-3DBD-417E-8C0B-4E3C7A50BF5E}"/>
    <dgm:cxn modelId="{E9BBEF0F-A1BC-4D55-B035-D756D3C6846C}" srcId="{61BD421D-2D95-4450-B047-5B52F74BC026}" destId="{2FFE9A35-F7CF-4E51-866D-9826F09B60D3}" srcOrd="3" destOrd="0" parTransId="{F9391A0C-65C9-41AF-814A-4C65CF04DFD6}" sibTransId="{3D90CA8A-D021-452F-8035-444F724B78C4}"/>
    <dgm:cxn modelId="{C7B29C9E-B483-4E9B-990D-1D463353B36F}" type="presOf" srcId="{61BD421D-2D95-4450-B047-5B52F74BC026}" destId="{2A4AB61C-FA24-4347-8914-93BC8C5E32E2}" srcOrd="0" destOrd="0" presId="urn:microsoft.com/office/officeart/2005/8/layout/StepDownProcess"/>
    <dgm:cxn modelId="{E15E500B-5A70-473A-8725-5429B6605798}" srcId="{61BD421D-2D95-4450-B047-5B52F74BC026}" destId="{46B86A84-5FED-4823-AD9E-2B4F6008BC94}" srcOrd="1" destOrd="0" parTransId="{63836B87-CD41-45D1-B126-05674C369D29}" sibTransId="{B53F192F-5618-4064-862D-280C34E09D4A}"/>
    <dgm:cxn modelId="{AED1C0B5-1FBB-46F1-A460-48BC249FDF2E}" type="presOf" srcId="{D66E53FF-0F6E-49F4-825B-709A7DE8273A}" destId="{6CCE4C92-76C0-49AB-B773-651A963FE83B}" srcOrd="0" destOrd="0" presId="urn:microsoft.com/office/officeart/2005/8/layout/StepDownProcess"/>
    <dgm:cxn modelId="{F9382158-710F-4FF5-98B2-905D8C3B9A27}" srcId="{61BD421D-2D95-4450-B047-5B52F74BC026}" destId="{352BCF4E-7FCF-4308-B97E-C58219EACCA7}" srcOrd="4" destOrd="0" parTransId="{5CEAEAFC-BC23-4F3D-A212-89E4BE793BDC}" sibTransId="{C2856364-1F55-45FF-93FE-582F4708A9E4}"/>
    <dgm:cxn modelId="{F6BA5993-9E6B-4410-AB7B-CAA1CECFCEAD}" srcId="{61BD421D-2D95-4450-B047-5B52F74BC026}" destId="{D66E53FF-0F6E-49F4-825B-709A7DE8273A}" srcOrd="2" destOrd="0" parTransId="{C3FA7C70-0BAA-4417-A479-8550C596BECC}" sibTransId="{9F1E2D4B-7A03-4C57-A3E1-DA0F1C0B26EB}"/>
    <dgm:cxn modelId="{5B5591A4-3EAB-47ED-80B5-BD2BE1046233}" type="presParOf" srcId="{2A4AB61C-FA24-4347-8914-93BC8C5E32E2}" destId="{F7D531D4-3799-4B48-8BFC-5283CD28698B}" srcOrd="0" destOrd="0" presId="urn:microsoft.com/office/officeart/2005/8/layout/StepDownProcess"/>
    <dgm:cxn modelId="{F2EBDEAB-69EC-4A00-B663-7ECBB6E0AE91}" type="presParOf" srcId="{F7D531D4-3799-4B48-8BFC-5283CD28698B}" destId="{6037834B-0D01-48F1-ACF3-9DDBDF5F6879}" srcOrd="0" destOrd="0" presId="urn:microsoft.com/office/officeart/2005/8/layout/StepDownProcess"/>
    <dgm:cxn modelId="{954614F0-0F6A-405E-9E19-95BBF5162FE5}" type="presParOf" srcId="{F7D531D4-3799-4B48-8BFC-5283CD28698B}" destId="{CBB189B3-DC4F-4F4E-8E5D-675D173DD7D2}" srcOrd="1" destOrd="0" presId="urn:microsoft.com/office/officeart/2005/8/layout/StepDownProcess"/>
    <dgm:cxn modelId="{9F106727-052A-4FC1-8DDC-69FB361D2427}" type="presParOf" srcId="{F7D531D4-3799-4B48-8BFC-5283CD28698B}" destId="{5A50ABE8-8F34-4C80-B94A-B341F42282B1}" srcOrd="2" destOrd="0" presId="urn:microsoft.com/office/officeart/2005/8/layout/StepDownProcess"/>
    <dgm:cxn modelId="{E950D12C-50A4-4E40-A139-6941D987E760}" type="presParOf" srcId="{2A4AB61C-FA24-4347-8914-93BC8C5E32E2}" destId="{34BF2686-9568-46C3-AA06-136AA9F8F237}" srcOrd="1" destOrd="0" presId="urn:microsoft.com/office/officeart/2005/8/layout/StepDownProcess"/>
    <dgm:cxn modelId="{51CF5622-AB1E-4E5D-B5AF-F8DE7AA95643}" type="presParOf" srcId="{2A4AB61C-FA24-4347-8914-93BC8C5E32E2}" destId="{7E5D12FB-CA3D-4290-8496-4994E12A37B8}" srcOrd="2" destOrd="0" presId="urn:microsoft.com/office/officeart/2005/8/layout/StepDownProcess"/>
    <dgm:cxn modelId="{D002F976-FEE7-48A0-89A2-76CFACA97BD0}" type="presParOf" srcId="{7E5D12FB-CA3D-4290-8496-4994E12A37B8}" destId="{32149E42-40A1-45EB-AC94-2D428AA79701}" srcOrd="0" destOrd="0" presId="urn:microsoft.com/office/officeart/2005/8/layout/StepDownProcess"/>
    <dgm:cxn modelId="{CD645E82-E446-4539-8969-72C5980A7199}" type="presParOf" srcId="{7E5D12FB-CA3D-4290-8496-4994E12A37B8}" destId="{C6377259-54B7-4657-9A74-962B6FB963F7}" srcOrd="1" destOrd="0" presId="urn:microsoft.com/office/officeart/2005/8/layout/StepDownProcess"/>
    <dgm:cxn modelId="{2F0B368B-4045-49E5-A941-617D59411AF0}" type="presParOf" srcId="{7E5D12FB-CA3D-4290-8496-4994E12A37B8}" destId="{BBF6958E-F35A-4AFD-AFCB-154F7C927834}" srcOrd="2" destOrd="0" presId="urn:microsoft.com/office/officeart/2005/8/layout/StepDownProcess"/>
    <dgm:cxn modelId="{6188B159-4DC5-4039-B557-39975FA5ED29}" type="presParOf" srcId="{2A4AB61C-FA24-4347-8914-93BC8C5E32E2}" destId="{1C236A8F-4F20-4AD9-B5C2-97A88DAF2BBF}" srcOrd="3" destOrd="0" presId="urn:microsoft.com/office/officeart/2005/8/layout/StepDownProcess"/>
    <dgm:cxn modelId="{87F697A1-85FB-4F3C-A09B-BCCC1ADE9CEE}" type="presParOf" srcId="{2A4AB61C-FA24-4347-8914-93BC8C5E32E2}" destId="{6CDAA468-D781-412B-B6FC-1742E0816173}" srcOrd="4" destOrd="0" presId="urn:microsoft.com/office/officeart/2005/8/layout/StepDownProcess"/>
    <dgm:cxn modelId="{5DCC958D-FD08-4BCE-84F3-5BC1231B42A7}" type="presParOf" srcId="{6CDAA468-D781-412B-B6FC-1742E0816173}" destId="{B7D3E5E8-EEA4-4D0E-ADF2-D7A763F0D70A}" srcOrd="0" destOrd="0" presId="urn:microsoft.com/office/officeart/2005/8/layout/StepDownProcess"/>
    <dgm:cxn modelId="{DE91D961-F017-4D4F-958E-A7AAE7A76A98}" type="presParOf" srcId="{6CDAA468-D781-412B-B6FC-1742E0816173}" destId="{6CCE4C92-76C0-49AB-B773-651A963FE83B}" srcOrd="1" destOrd="0" presId="urn:microsoft.com/office/officeart/2005/8/layout/StepDownProcess"/>
    <dgm:cxn modelId="{73B0EF7B-CE64-4D13-9AAE-A2668D2BA8B6}" type="presParOf" srcId="{6CDAA468-D781-412B-B6FC-1742E0816173}" destId="{6944CE90-E539-41AA-B866-343871D55A79}" srcOrd="2" destOrd="0" presId="urn:microsoft.com/office/officeart/2005/8/layout/StepDownProcess"/>
    <dgm:cxn modelId="{7C655046-A880-4DC9-B428-66DA536D5170}" type="presParOf" srcId="{2A4AB61C-FA24-4347-8914-93BC8C5E32E2}" destId="{FE6BD58E-D6C3-4340-A75C-F09BA0691E1C}" srcOrd="5" destOrd="0" presId="urn:microsoft.com/office/officeart/2005/8/layout/StepDownProcess"/>
    <dgm:cxn modelId="{1D7967DD-27B6-4C0F-894E-900E0F50EFA7}" type="presParOf" srcId="{2A4AB61C-FA24-4347-8914-93BC8C5E32E2}" destId="{3EB40963-535F-4034-AC11-C70630999839}" srcOrd="6" destOrd="0" presId="urn:microsoft.com/office/officeart/2005/8/layout/StepDownProcess"/>
    <dgm:cxn modelId="{2D9E225E-479D-41EB-8D8B-1FC09E8472D5}" type="presParOf" srcId="{3EB40963-535F-4034-AC11-C70630999839}" destId="{9BEA90C8-46C3-4EAA-9815-4B158BE9942B}" srcOrd="0" destOrd="0" presId="urn:microsoft.com/office/officeart/2005/8/layout/StepDownProcess"/>
    <dgm:cxn modelId="{7A85526C-BCC0-4AAC-80A3-74F25F82B08F}" type="presParOf" srcId="{3EB40963-535F-4034-AC11-C70630999839}" destId="{80067BA2-589C-4D97-A596-F4EBF9377B9A}" srcOrd="1" destOrd="0" presId="urn:microsoft.com/office/officeart/2005/8/layout/StepDownProcess"/>
    <dgm:cxn modelId="{8BDA621F-C87E-4D57-977C-300D67C50A7E}" type="presParOf" srcId="{3EB40963-535F-4034-AC11-C70630999839}" destId="{392EF694-8684-4494-BFDF-8199E6D5F754}" srcOrd="2" destOrd="0" presId="urn:microsoft.com/office/officeart/2005/8/layout/StepDownProcess"/>
    <dgm:cxn modelId="{9F8500EA-9993-4853-BB00-6FD9269E9031}" type="presParOf" srcId="{2A4AB61C-FA24-4347-8914-93BC8C5E32E2}" destId="{D37FBD66-F6D4-4E08-B9CE-4FBFBE4AAEAC}" srcOrd="7" destOrd="0" presId="urn:microsoft.com/office/officeart/2005/8/layout/StepDownProcess"/>
    <dgm:cxn modelId="{5F3459A5-71CE-41C7-AD91-9C7F3C37E695}" type="presParOf" srcId="{2A4AB61C-FA24-4347-8914-93BC8C5E32E2}" destId="{B241B87E-318B-450A-AD1F-8D0A196A3E68}" srcOrd="8" destOrd="0" presId="urn:microsoft.com/office/officeart/2005/8/layout/StepDownProcess"/>
    <dgm:cxn modelId="{61FA43CA-77EC-47EB-BD4D-628AF65120C2}" type="presParOf" srcId="{B241B87E-318B-450A-AD1F-8D0A196A3E68}" destId="{AD32CD93-956E-4BCA-A822-718392F7EA60}" srcOrd="0" destOrd="0" presId="urn:microsoft.com/office/officeart/2005/8/layout/StepDownProcess"/>
    <dgm:cxn modelId="{A988E730-F64A-48E3-B2AA-ED6CC8A2C43E}" type="presParOf" srcId="{B241B87E-318B-450A-AD1F-8D0A196A3E68}" destId="{CCEC5F76-1C75-4360-8365-01BE13A5CB12}" srcOrd="1" destOrd="0" presId="urn:microsoft.com/office/officeart/2005/8/layout/StepDownProcess"/>
    <dgm:cxn modelId="{05C99E3C-DB31-4A33-BA80-7E8A64170BA5}" type="presParOf" srcId="{B241B87E-318B-450A-AD1F-8D0A196A3E68}" destId="{6FA0CD12-AA6F-4F4D-B8F1-9FF96B3AE90B}" srcOrd="2" destOrd="0" presId="urn:microsoft.com/office/officeart/2005/8/layout/StepDownProcess"/>
    <dgm:cxn modelId="{AA4085F8-4ED0-4DFA-B878-609E78281C2A}" type="presParOf" srcId="{2A4AB61C-FA24-4347-8914-93BC8C5E32E2}" destId="{9B01027B-53FF-4A74-BF97-A3B7BD035652}" srcOrd="9" destOrd="0" presId="urn:microsoft.com/office/officeart/2005/8/layout/StepDownProcess"/>
    <dgm:cxn modelId="{38715409-27CC-4931-91D8-1A4FB3E29F50}" type="presParOf" srcId="{2A4AB61C-FA24-4347-8914-93BC8C5E32E2}" destId="{C66F4B27-E7F4-44E0-96C0-22AF9711F230}" srcOrd="10" destOrd="0" presId="urn:microsoft.com/office/officeart/2005/8/layout/StepDownProcess"/>
    <dgm:cxn modelId="{EC4748E8-40CC-4107-8458-5CCFC30C1BCF}" type="presParOf" srcId="{C66F4B27-E7F4-44E0-96C0-22AF9711F230}" destId="{D024FFD7-D236-4512-B992-EF63C3CBAF5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B373D-AC8C-4FD8-BBD5-30603ECBF9EB}" type="datetimeFigureOut">
              <a:rPr lang="en-US" smtClean="0"/>
              <a:pPr/>
              <a:t>8/29/2022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72931-F898-4E03-B7C0-5F0723A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7CA1E-0308-40E9-AB1E-09BFBA075E0B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DC794-1C63-4C3F-9EDB-65A2AB70A8A0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C936-A514-471A-99AF-FD567AE39E01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9CD5-5B74-4179-90C6-4E86B3E5EB57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A095-0CB6-4316-9AA6-A26C5A6649E3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E893F4A-97D8-4628-A0E3-922BBB4E50B3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84A5-C929-4878-982C-C785FB0169C7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57E8-42F7-49F2-AAD3-288709C8184A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705A-F0AF-46AB-A999-518539BBFE23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28C4-C4EC-4789-ABA5-4639873D68A4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992054-E543-4CCB-A019-F40A49F5F361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8CFA753-0B8A-437B-82ED-31639CA2D322}" type="datetime1">
              <a:rPr lang="en-US" smtClean="0"/>
              <a:pPr/>
              <a:t>8/29/2022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Проф.др марина томовић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производња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IMA Active - Sote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140968"/>
            <a:ext cx="3672408" cy="2879205"/>
          </a:xfrm>
          <a:prstGeom prst="rect">
            <a:avLst/>
          </a:prstGeom>
          <a:noFill/>
        </p:spPr>
      </p:pic>
      <p:pic>
        <p:nvPicPr>
          <p:cNvPr id="43012" name="Picture 4" descr="Rotirajuća Jednostrana Punch Visoka Brzina Tableta Mašina Tvornica i  Proizvođači Kina - Niska cijena - Sentinain Technolo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0968"/>
            <a:ext cx="3528392" cy="3168352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002060"/>
                </a:solidFill>
              </a:rPr>
              <a:t>Гранулација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856984" cy="507030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методу прераде прашкова у грануле које имају добре проточне, компресибилне и кохезивне особине, неопходне за таблетирање; метода стара, али се још примењује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врсте гранулације – влажна и сува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Влажна – мешање активне компоненте са средством за допуњавање уз додатак интергранулационог средства за распадање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Додатак течног везивног средства и формирање гранула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Сушење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Просејавање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Мешање са осталим помоћним материјама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Таблетирање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Сува – компресија смеше прашкова која садржи суво везивно средство у крупне таблете или брикете.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Ломљење брикета до гранула жељене величине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Просејавање и мешање са осталим помоћним материјама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Таблетирање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2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Гранулација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9036496" cy="52863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Гранулација је процес укрупњавања, раста честица, при коме се ситне честице прашкова повезују у веће - стварање агломерата (агрегата)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гранула 0,1 – 2 мм у зависности од одабраног фармацеутског облика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Гранулацијом се побољшавају проточне и кохезивне особине прашкова које су неопходне за таблетирање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Спречава се сегрегација смеше прашкова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Гранулат у односу на честице прашка има уједначену величину честица,већу густину, правилнији облик честица</a:t>
            </a:r>
          </a:p>
          <a:p>
            <a:pPr marL="0" indent="0"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Очекиване карактеристике гранулата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Уједначеност величине честица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 проточност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 компресибилност и компактибилност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1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Гранулација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4205752322"/>
              </p:ext>
            </p:extLst>
          </p:nvPr>
        </p:nvGraphicFramePr>
        <p:xfrm>
          <a:off x="467544" y="1700808"/>
          <a:ext cx="813690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150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Влажна гранулација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6616" y="1340768"/>
            <a:ext cx="8947871" cy="45720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Смеше прашкова се агломеришу у веће честице помоћу раствора везивног средства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 везивног средства мора бити испарљив (да би се могао уклонити сушењем) и нетоксичан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Обично се као растварачи везивног средства користе: вода, етанол, изопропанол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везивна средства се користе: шећери (сахароза, фруктоза), природни и синтетски полимери</a:t>
            </a:r>
          </a:p>
        </p:txBody>
      </p:sp>
      <p:pic>
        <p:nvPicPr>
          <p:cNvPr id="1026" name="Picture 2" descr="Wet-granulation-proce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353" y="4581128"/>
            <a:ext cx="4671070" cy="203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95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Влажна гранулација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0460" y="1247034"/>
            <a:ext cx="8856984" cy="556634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sr-Latn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Faze 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Cyrl-RS" alt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Уситњавање</a:t>
            </a:r>
            <a:r>
              <a:rPr lang="sr-Latn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просејавање, одмеравање лековитих и помоћних супстанци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Мешање уситњених прашкова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раствора у којем је растворено средство за везивање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Мешање раствора везивног средства са смешом прашкова, да се формира влажна маса (агломерација)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Крупно просејавање влажне масе кроз сито (1,2)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Сушење гранулата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Просејавање сувих гранула кроз нешто финије сито него оно употребљено за влажно просејавање (0,75)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Карактеристике гранулата: садржај влаге (губитак при сушењу, расподела величине честица, насипна густина и насипни угао)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Мешање просејаних гранула са лубрикансима и средствима за распадање</a:t>
            </a:r>
          </a:p>
          <a:p>
            <a:pPr algn="just">
              <a:lnSpc>
                <a:spcPct val="90000"/>
              </a:lnSpc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Компримовање у </a:t>
            </a: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</a:t>
            </a:r>
            <a:endParaRPr lang="ru-RU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ry-Granula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306" y="44624"/>
            <a:ext cx="1873768" cy="149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26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влажну гранулацију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igh-Shear-Mixer-Granula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881" y="1319420"/>
            <a:ext cx="3281999" cy="250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BG-Fluid-Bed-Dryer-Granulator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41642"/>
            <a:ext cx="3873370" cy="287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harmaceutical-hot-air-circulation-ov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881" y="3821186"/>
            <a:ext cx="3281999" cy="205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rticles-moving-within-the-fluid-bed-granulator-and-coa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2724" y="1441006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36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698" y="515155"/>
            <a:ext cx="8338994" cy="682346"/>
          </a:xfrm>
        </p:spPr>
        <p:txBody>
          <a:bodyPr/>
          <a:lstStyle/>
          <a:p>
            <a:pPr algn="r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влажну гранулацију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 descr="parts-of-high-shear-granulato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1865"/>
            <a:ext cx="28575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eries-Rapid-Mixer-Granulato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7013" y="1243393"/>
            <a:ext cx="2831132" cy="188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igh-Shear-Mix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5" y="1400716"/>
            <a:ext cx="2849375" cy="170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Lab-High-Shear-Mix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89" y="218662"/>
            <a:ext cx="2031637" cy="121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4198225"/>
            <a:ext cx="89576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Измешани прашкови се флуидизују (диспергују у ваздуху) унутар коморе уређаја. Када се честице прашка флуидизирају на њих се наноси распршивањем раствор везивног средства, при чему долази до међусобне адхезије честица. Истовремено се честице и сударају тако да величину гранула одређују ова два процеса. Поред агломерације честица одвија се и фаза сушења у комори уређаја</a:t>
            </a:r>
          </a:p>
        </p:txBody>
      </p:sp>
    </p:spTree>
    <p:extLst>
      <p:ext uri="{BB962C8B-B14F-4D97-AF65-F5344CB8AC3E}">
        <p14:creationId xmlns:p14="http://schemas.microsoft.com/office/powerpoint/2010/main" xmlns="" val="287767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Сува гранулација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Означава поступак који се састоји у формирању компактног облика (таблета великог промера – брикета или компримата на ваљцима) компресијом прашкова, затим млевењем у циљу добијања гранулата и поновном компересијом тако добијеног гранулата у таблете.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 се када влажна гранулација није погодна због осетљивости лека на влагу, топлоту или обоје, а директно таблетирање није могуће због особина и дозе лековите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68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Сува гранулација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968606694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1579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Сува гранулација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70867" y="1626056"/>
            <a:ext cx="850392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Карактерустике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Прашкови се гранулишу без примене растварача/дисперзија (везивног средства) и топлоте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Изводи се тако што се: смеша прашкова под дејством високог притиска преводи у велике компримате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 прашкова пропушта између два цилиндра при чему се формирају крупни брикети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Добијени компримати или брикети се мељу и просејавају да би се добиле грануле жељене величине</a:t>
            </a:r>
          </a:p>
        </p:txBody>
      </p:sp>
      <p:pic>
        <p:nvPicPr>
          <p:cNvPr id="5" name="Picture 2" descr="Granules in capsu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6268" y="188641"/>
            <a:ext cx="5249883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54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Методе за израду таблета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144000" cy="50703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Таблетна маса представља смешу прашкова и/или гранулат (смеша активних компоненти и помоћних материја) из које се дејством силе притиска (при компресији) формирају таблете као појединачни дозирани лековити облици одговарајућих карактеристика.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зависноости од карактеристика и дозе активне супстанце као и врсте помоћних материја потребно је изабрати одговарајућу методу за израду таблета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Гранулација – влажна или сува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Директна компресија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Екструзија (извлачење, истискивање)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Топљење и изливање у калупе – лозенге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Лиофилизација – оралнодисперзибилне таблете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Сува гранулација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sr-Cyrl-R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Фазе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Уситњавање</a:t>
            </a:r>
            <a:r>
              <a:rPr lang="sr-Latn-R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просејавање, одмеравање лековитих и помоћних супстанци</a:t>
            </a:r>
          </a:p>
          <a:p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Мешање уситњених прашкова са средством за допуњавање, везивање и лубрикансом</a:t>
            </a:r>
          </a:p>
          <a:p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Компримовање у брикете или компримате на ваљцима</a:t>
            </a:r>
          </a:p>
          <a:p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Мелвење и просејавање брикета или компримата</a:t>
            </a:r>
          </a:p>
          <a:p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Мешање добијеног сувог гранулата са лубрикансима средствима за распадање и клизање</a:t>
            </a:r>
          </a:p>
          <a:p>
            <a:r>
              <a:rPr lang="ru-R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Компримовање финалне таблете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547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суву гранулацију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098" name="Picture 2" descr="Different types of powder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341" y="1037500"/>
            <a:ext cx="4524375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inal product after dry gran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9719" y="1261732"/>
            <a:ext cx="3096344" cy="24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oller compaction proce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677" y="3284984"/>
            <a:ext cx="5524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oll Compactor mach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9177" y="4007556"/>
            <a:ext cx="3248691" cy="194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859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Roller Compactor Machine for Dry Granul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6566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99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Карактеризација гранулата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Захтеви који се постављају за грануле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Уједначеност облика и боје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Дефинисана расподела величине честице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би требало да садрже више од 10% праха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 проточност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 распадљивост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3-5% заостале влаге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смеју бити лепљиви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су обложени морају имати гкатке површине</a:t>
            </a:r>
          </a:p>
        </p:txBody>
      </p:sp>
    </p:spTree>
    <p:extLst>
      <p:ext uri="{BB962C8B-B14F-4D97-AF65-F5344CB8AC3E}">
        <p14:creationId xmlns:p14="http://schemas.microsoft.com/office/powerpoint/2010/main" xmlns="" val="32088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величине и раподеле величине честица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Методе за одређивање расподеле величине честица (гранулометријског састава)</a:t>
            </a:r>
          </a:p>
          <a:p>
            <a:r>
              <a:rPr lang="sr-Cyrl-RS" dirty="0">
                <a:solidFill>
                  <a:srgbClr val="002060"/>
                </a:solidFill>
              </a:rPr>
              <a:t>Ситана анализа</a:t>
            </a:r>
          </a:p>
          <a:p>
            <a:r>
              <a:rPr lang="sr-Cyrl-RS" dirty="0">
                <a:solidFill>
                  <a:srgbClr val="002060"/>
                </a:solidFill>
              </a:rPr>
              <a:t>Микроскопске </a:t>
            </a:r>
            <a:r>
              <a:rPr lang="sr-Cyrl-RS" dirty="0" smtClean="0">
                <a:solidFill>
                  <a:srgbClr val="002060"/>
                </a:solidFill>
              </a:rPr>
              <a:t>методе </a:t>
            </a:r>
            <a:r>
              <a:rPr lang="sr-Latn-RS" dirty="0" smtClean="0"/>
              <a:t>– </a:t>
            </a:r>
            <a:r>
              <a:rPr lang="ru-RU" dirty="0"/>
              <a:t>светлосна микроскопија, скенирајућа електронска микроскопија...</a:t>
            </a:r>
          </a:p>
          <a:p>
            <a:r>
              <a:rPr lang="ru-RU" dirty="0"/>
              <a:t>Методе засноване на мерењу промена у преносу сигнала или у електромагнетном пољу </a:t>
            </a:r>
          </a:p>
          <a:p>
            <a:r>
              <a:rPr lang="ru-RU" dirty="0"/>
              <a:t>Седиментационе методе</a:t>
            </a:r>
          </a:p>
          <a:p>
            <a:pPr marL="0" indent="0" algn="ctr">
              <a:buNone/>
            </a:pPr>
            <a:r>
              <a:rPr lang="sr-Cyrl-RS" dirty="0">
                <a:solidFill>
                  <a:srgbClr val="002060"/>
                </a:solidFill>
              </a:rPr>
              <a:t>Приказ расподеле величине честица </a:t>
            </a:r>
          </a:p>
          <a:p>
            <a:r>
              <a:rPr lang="sr-Cyrl-RS" dirty="0"/>
              <a:t>Графички – хистограм</a:t>
            </a:r>
          </a:p>
          <a:p>
            <a:r>
              <a:rPr lang="sr-Cyrl-RS" dirty="0" smtClean="0"/>
              <a:t>Табеларно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xmlns="" val="90817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Ситана анализа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856984" cy="4572000"/>
          </a:xfrm>
        </p:spPr>
        <p:txBody>
          <a:bodyPr/>
          <a:lstStyle/>
          <a:p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површине за раздвајање са одређеном величином отвора</a:t>
            </a:r>
          </a:p>
          <a:p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стандардних сита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 сита која се међусобно разликују по величини отвора, поређана према утврђеном правилу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стандарда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ISO, DIN, JUS</a:t>
            </a: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Ph. Jug IV</a:t>
            </a: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Ph. Jug V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сита се протреса механичким виабрацијама</a:t>
            </a:r>
          </a:p>
        </p:txBody>
      </p:sp>
      <p:pic>
        <p:nvPicPr>
          <p:cNvPr id="8194" name="Picture 2" descr="Farmakognozija 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0655"/>
            <a:ext cx="2657072" cy="127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VIBRACIJSKA MULTI-NIVO Sita VS-10 | www.Minipress.ru | Farmaceutsko sito za  upotrebu u proizvodnji lijeko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0557" y="3140968"/>
            <a:ext cx="1475595" cy="20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FRITSCH Analysette 3 Pro - SUPERLA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1635696" cy="163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Проточност гранулата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784" y="1247034"/>
            <a:ext cx="9029712" cy="561096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 различите методе за одређивање проточности: директне и индиректне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 директног мерења проточности гранулата мери се време које је потребно за протицање одређене масе гранулата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Директне методе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 брзине протицања кроз левак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Праћење промене масе узорака који кроз левак протичу за одређено време (уједначеност протицања)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Индиректне методе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 насипног угла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 насипне и тапкане густине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критичног дијаметра отвора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42493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Компресија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-19665" y="1340768"/>
            <a:ext cx="8964488" cy="551723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Компресија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смањење запремине материјала под дејством силе притиска, при чему долази до премештања честица, смањења размака између честица прашка и њиховог ближег контакта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Консолидација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повезивања честица (међучестичне молекулске интеракције – водоничне везе, Ван дер Wалсове силе) унутар таблете који зависи од њихове хемијске природе, површине контакта, растојања између честица и испољава се као повећање механичке отпорности материјала (топљење и/или растварање материјала)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Фазе компресије су: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Промена положаја (премештање) честица (при дејству слабије силе)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Еластична деформација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Пластична деформација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Крти лом – ломљење кристала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Декомпресија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престанак дејства силе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Услед еластичности материјала и лошег везивања може доћи до кампинговања и ламинације таблета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75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таблетирање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9728" y="1539508"/>
            <a:ext cx="8503920" cy="531849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Процес компресије је завршни део израде таблета.</a:t>
            </a:r>
          </a:p>
          <a:p>
            <a:r>
              <a:rPr lang="ru-RU" dirty="0"/>
              <a:t>Постоје два типа уређаја за таблетирање:</a:t>
            </a:r>
          </a:p>
          <a:p>
            <a:r>
              <a:rPr lang="ru-RU" dirty="0"/>
              <a:t>Ексцентер (са једним местом за компресију)</a:t>
            </a:r>
          </a:p>
          <a:p>
            <a:r>
              <a:rPr lang="ru-RU" dirty="0"/>
              <a:t>Ротационе (са више места за компресију)</a:t>
            </a:r>
          </a:p>
          <a:p>
            <a:r>
              <a:rPr lang="ru-RU" dirty="0"/>
              <a:t>Основни делови таблет машине (важи за обе врсте)</a:t>
            </a:r>
          </a:p>
          <a:p>
            <a:r>
              <a:rPr lang="ru-RU" dirty="0"/>
              <a:t>Левак за пуњење</a:t>
            </a:r>
          </a:p>
          <a:p>
            <a:r>
              <a:rPr lang="ru-RU" dirty="0"/>
              <a:t>Алат – горњи и доњи клип и матрица</a:t>
            </a:r>
          </a:p>
          <a:p>
            <a:r>
              <a:rPr lang="ru-RU" dirty="0"/>
              <a:t>Уређај за подешавање притиска при компресији</a:t>
            </a:r>
          </a:p>
          <a:p>
            <a:r>
              <a:rPr lang="ru-RU" dirty="0"/>
              <a:t>Уређај за подешавање волумена пуњења </a:t>
            </a:r>
          </a:p>
          <a:p>
            <a:r>
              <a:rPr lang="ru-RU" dirty="0"/>
              <a:t>Уређај за подизање клипова </a:t>
            </a:r>
          </a:p>
          <a:p>
            <a:r>
              <a:rPr lang="ru-RU" dirty="0"/>
              <a:t>Уређај за уклањање израђених таблета </a:t>
            </a:r>
          </a:p>
          <a:p>
            <a:r>
              <a:rPr lang="ru-RU" dirty="0"/>
              <a:t>Постоље за матрице</a:t>
            </a:r>
          </a:p>
          <a:p>
            <a:endParaRPr lang="ru-RU" dirty="0" err="1"/>
          </a:p>
        </p:txBody>
      </p:sp>
      <p:pic>
        <p:nvPicPr>
          <p:cNvPr id="5" name="Picture 4" descr="WP_20181025_18_06_07_P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149132" y="1851868"/>
            <a:ext cx="3816424" cy="178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94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таблетирање – ексцентер таблет машине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Састоји се од: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Једног места за компресију (један пар матрице и клипова)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Левак је покретан а матрица не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 делује једнострано и одједном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Мали капацитет до  100 таблета у минути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бити ручне или аутоматизоване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 – погодне за ограничени простор, једноставне за рад, низак ниво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Dies-for-a-tablet-press-mach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80928"/>
            <a:ext cx="2867672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885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 методе за израду таблета у зависности од особина супстанци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938448022"/>
              </p:ext>
            </p:extLst>
          </p:nvPr>
        </p:nvGraphicFramePr>
        <p:xfrm>
          <a:off x="323528" y="2564904"/>
          <a:ext cx="850423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347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347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Компресибилност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Проточност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Поступак израде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Директна компресија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Сува гранулација</a:t>
                      </a:r>
                    </a:p>
                    <a:p>
                      <a:pPr algn="ctr"/>
                      <a:r>
                        <a:rPr lang="sr-Cyrl-RS" dirty="0" smtClean="0"/>
                        <a:t>Влажна гранулација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Влажна гранулација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Loša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Влажна гранулација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таблетирање – ротационе таблет машине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8964488" cy="5517232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Више места за компресију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(већи број парова матрица и клипова)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Стационарни левак, матрице се крећу у круг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Притисак делује обострано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 капацитет (10 000 таблета/мин)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Хидрауличне машине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Софистицирани уређаји са сензорима и одговарајућим софтвером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ZPT-Rotary-Tablet-Pressing-Mach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06440"/>
            <a:ext cx="4608512" cy="203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787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 за таблетирање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9728" y="1196752"/>
            <a:ext cx="8998776" cy="54303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Левак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спремник је део у коме се налази материјал (гранулат, прашак) који треба да се таблетира. Преко овог дела се пуни машина за таблетирање (ручно или аутоматски)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Матрица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гранулат се компримује и овде се добија коначан облик, дијаметар, величина и дебљина таблете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ових машина је карактеристично да се гранулат компримује уз помоћ удара горњег и доњег клипа одређеном силом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зависности од типа машине могу постојати ваљци који стварају одређени притисак на гранулат и на тај начин при одређеној сили компресије истискују ваздух који постоји унутар гранулата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Главни систем за компримовање примењује велику силу која преводи гранулат у таблету жељених карактеристика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Таблета се избацује из система уз помоћ доњег клипа који иде према горе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853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Tablet_press_anim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8600"/>
            <a:ext cx="8697555" cy="606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06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074" name="Picture 2" descr="AdvantaTab-Plus-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255" y="969469"/>
            <a:ext cx="2906883" cy="319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igh-speed-rotary-turr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53597"/>
            <a:ext cx="440363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Tableting-proce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3272" y="3715340"/>
            <a:ext cx="5934948" cy="260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935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CPR - 6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Content Placeholder 4" descr="CPR-6 and BD-3000 01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1752" y="1700808"/>
            <a:ext cx="2323475" cy="4572000"/>
          </a:xfrm>
        </p:spPr>
      </p:pic>
      <p:pic>
        <p:nvPicPr>
          <p:cNvPr id="6" name="Picture 4" descr="CPR-6 and BD-3000 0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760161" y="1743982"/>
            <a:ext cx="2221150" cy="4061281"/>
          </a:xfrm>
          <a:prstGeom prst="rect">
            <a:avLst/>
          </a:prstGeom>
        </p:spPr>
      </p:pic>
      <p:pic>
        <p:nvPicPr>
          <p:cNvPr id="7" name="Picture 4" descr="Copy of CPR-6 and BD-3000 0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82175" y="1599841"/>
            <a:ext cx="2429572" cy="1901168"/>
          </a:xfrm>
          <a:prstGeom prst="rect">
            <a:avLst/>
          </a:prstGeom>
        </p:spPr>
      </p:pic>
      <p:pic>
        <p:nvPicPr>
          <p:cNvPr id="8" name="Picture 4" descr="Copy of CPR-6 and BD-3000 0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580112" y="3566162"/>
            <a:ext cx="1902254" cy="273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943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екструзије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964488" cy="51423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екструзије врућег растопа је процес превођења полазног материјала у производ уједначеног/униформног облика и густине, на начин да се материјал протерује/гура кроз одговарајуће уређаје/отворе под одговарајућим условима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Гранулација топљењем подразумева употребу растопа везивног средства, који омогућава повезивање, односно агломерацију честица прашка. Снижењем температуре постиже се очвршћавање везива и формирање постојећих агломерата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средства за везивање користе се материјали који се топе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50-100°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 са вишом температуром захтевају високе температуре у току процеса што може да доведе до деградације активне супстанце. Материјали са нижом температуром топљења могу довести до омекшавања и лепљења у току руковања и чувања</a:t>
            </a:r>
          </a:p>
        </p:txBody>
      </p:sp>
    </p:spTree>
    <p:extLst>
      <p:ext uri="{BB962C8B-B14F-4D97-AF65-F5344CB8AC3E}">
        <p14:creationId xmlns:p14="http://schemas.microsoft.com/office/powerpoint/2010/main" xmlns="" val="261363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екструзије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Хидрофилна и амфифилна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везивање се користе у циљу постизања тренутног ослобађања лековите супстанце  и боље биолошке расположивости тешко растворних супстанци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Хидрофобна средства за везивање су погодна за формулацију препарата са продуженим ослобађањем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Утврдити оптималну количину везивног средства – веће количине (неконтролисани раст гранула), мање количине (негранулисани материјал)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екструзије се користе термопластични полимери који под утицајем топлоте и притиска омекшавају и повезују компоненте у хомогену масу, која се након мешања и гњечења истискује кроз одговарајуће отворе </a:t>
            </a:r>
          </a:p>
        </p:txBody>
      </p:sp>
    </p:spTree>
    <p:extLst>
      <p:ext uri="{BB962C8B-B14F-4D97-AF65-F5344CB8AC3E}">
        <p14:creationId xmlns:p14="http://schemas.microsoft.com/office/powerpoint/2010/main" xmlns="" val="124144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екструзије - предности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постоји друга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енергетски захтевна фаза сушења што поступак чини бржим и јефтинијим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Погодан у случају активних супстанци осетљивих на влагу и ефервесцентних препарата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се користити за производњу препарата са продуженим ослобађањем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се брзо одвија и има мање фаза од влажне гранулације</a:t>
            </a:r>
          </a:p>
          <a:p>
            <a:pPr marL="0" indent="0" algn="ctr">
              <a:buNone/>
            </a:pPr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Недостаци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Није погодан у случају термолабилних супстанци </a:t>
            </a:r>
          </a:p>
        </p:txBody>
      </p:sp>
    </p:spTree>
    <p:extLst>
      <p:ext uri="{BB962C8B-B14F-4D97-AF65-F5344CB8AC3E}">
        <p14:creationId xmlns:p14="http://schemas.microsoft.com/office/powerpoint/2010/main" xmlns="" val="10098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екструзије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AutoShape 2" descr="Arcon - Ekstruzij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Figure-5-Extruder-spheronizer-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2945" y="982824"/>
            <a:ext cx="2978476" cy="238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igure-7-Pellets-spheroniz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5755" y="1053993"/>
            <a:ext cx="2889194" cy="231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Figure-17-Extruder-spheroniz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63" y="1019162"/>
            <a:ext cx="3026538" cy="242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www.tehnologijahrane.com/wp-content/uploads/2009/03/sema-osnovnih-delova-ekstrudera-sa-mestom-dodatka-termolabilnih-komponen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55992"/>
            <a:ext cx="8520881" cy="383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65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при таблетирању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Варирање масе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(униформност садржаја код нискодозираних лековитих супстанци, варирање чврстине и фриабилности) услед лоше проточности таблетне масе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Лепљење таблете за зидове матрице или клипове – услед лоше лубрикације, повећаног садржаја влаге, оштећених површина алата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Кампинговање и листање таблета – услед присуства веће количине ситног прашка (пресушени гранулат)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 чврстина таблета – може се избећи или свести на минимум смањењем брзине процеса, нижим притиском, повећањем времена компресије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 количина ситног прашка који омета проточност и компресибилност масе, меша се са машинским уљем на машини</a:t>
            </a:r>
          </a:p>
        </p:txBody>
      </p:sp>
    </p:spTree>
    <p:extLst>
      <p:ext uri="{BB962C8B-B14F-4D97-AF65-F5344CB8AC3E}">
        <p14:creationId xmlns:p14="http://schemas.microsoft.com/office/powerpoint/2010/main" xmlns="" val="20891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Запреминска (насипна) густина</a:t>
            </a:r>
            <a:r>
              <a:rPr lang="sr-Latn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ρ [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kg/m3]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5256584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Представља масу јединице запремине слободно расутог материјала (однос масе и запремине коју та маса заузима).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Запреминска густина се одређује насипањем материјала у посуду одређене запремине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Количник измерене масе материјала и запремине посуде представља запреминску густину расутог материјала.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Код расутих материјала се дефинише насипна густина (ρм) зависи од низа фактора, за разлику од специфичне густине хомогених тела, која представља константну величину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ова запреминска густина зависи од влажности, степена збијености материјала, густине комада, гранулометријског састава, и др.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Повећавањем влажности повећава се запреминска густина материјала - вода заузима простор између честица.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Утицај влажности је много већи код прашкастих и ситнозрнастих материјала, него код оних са већом крупноћом честица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Сабијањем расутог материјала (слегањем, стресањем, набијањем и вибрирањем) повећава се запреминска густина – тапкана густина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Задатак </a:t>
            </a:r>
            <a:r>
              <a:rPr lang="sr-Latn-R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Дефинисати улоге појединачних компоненти које улазе у састав таблете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35757198"/>
              </p:ext>
            </p:extLst>
          </p:nvPr>
        </p:nvGraphicFramePr>
        <p:xfrm>
          <a:off x="179512" y="2719365"/>
          <a:ext cx="8626160" cy="315350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13080">
                  <a:extLst>
                    <a:ext uri="{9D8B030D-6E8A-4147-A177-3AD203B41FA5}">
                      <a16:colId xmlns:a16="http://schemas.microsoft.com/office/drawing/2014/main" xmlns="" val="2925918330"/>
                    </a:ext>
                  </a:extLst>
                </a:gridCol>
                <a:gridCol w="4313080">
                  <a:extLst>
                    <a:ext uri="{9D8B030D-6E8A-4147-A177-3AD203B41FA5}">
                      <a16:colId xmlns:a16="http://schemas.microsoft.com/office/drawing/2014/main" xmlns="" val="1223253335"/>
                    </a:ext>
                  </a:extLst>
                </a:gridCol>
              </a:tblGrid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Sastav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u tableti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8227962"/>
                  </a:ext>
                </a:extLst>
              </a:tr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Amitriptilin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mg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6596449"/>
                  </a:ext>
                </a:extLst>
              </a:tr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Avicel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0056893"/>
                  </a:ext>
                </a:extLst>
              </a:tr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Laktoza sušena raspršivanjem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1530374"/>
                  </a:ext>
                </a:extLst>
              </a:tr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Natrijum skrob glikolat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95993193"/>
                  </a:ext>
                </a:extLst>
              </a:tr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Skrob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3390507"/>
                  </a:ext>
                </a:extLst>
              </a:tr>
              <a:tr h="593187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Aerosil (koloidni silicijum dioksid)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8276074"/>
                  </a:ext>
                </a:extLst>
              </a:tr>
              <a:tr h="346678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Magnezijum stearat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5835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6591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Обложене таблете – зашто</a:t>
            </a:r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Маскирање непријатног укуса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 активне супстанце од спољашњих утицаја (влага, ваздух, светлост) са циљем постизања стабилности препарата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 активне супстанце од утицаја желудачне киселине (гастрорезистентне таблете)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Лакше гутање таблета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Побољшање механичке отпорности таблета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ослобађања активне супстанце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Побољшање визуелног изгледа и олакшана идентификација таблета</a:t>
            </a:r>
          </a:p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Nijedan vam farmaceut neće reći: Ove tablete mogu vam za deset minuta  uništiti organizam | Novi.b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9689" y="448424"/>
            <a:ext cx="2328193" cy="161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KOVIT OBLOŽENE TABLETE | Apoteka On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655" y="200034"/>
            <a:ext cx="1752129" cy="116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00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Облагање таблета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5496" y="1527048"/>
            <a:ext cx="9073008" cy="5142312"/>
          </a:xfrm>
        </p:spPr>
        <p:txBody>
          <a:bodyPr>
            <a:normAutofit fontScale="92500"/>
          </a:bodyPr>
          <a:lstStyle/>
          <a:p>
            <a:r>
              <a:rPr lang="sr-Cyrl-R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Разлози за облагање</a:t>
            </a:r>
            <a:endParaRPr lang="sr-Latn-R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Побољшање механичких својстава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Корекција боје, мириса и укуса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 активне компоненте од сполајшњих фактора (светлост, влага...)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Одлагање процеса ослобађања лековите супстанце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Успорено – модификовано ослобађање активне компоненте</a:t>
            </a:r>
          </a:p>
          <a:p>
            <a:r>
              <a:rPr lang="sr-Cyrl-R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Карактеристике таблетног језгра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Механичка отпорност (чврстина и фриабилност)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Обле површине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отпрашено</a:t>
            </a:r>
          </a:p>
        </p:txBody>
      </p:sp>
    </p:spTree>
    <p:extLst>
      <p:ext uri="{BB962C8B-B14F-4D97-AF65-F5344CB8AC3E}">
        <p14:creationId xmlns:p14="http://schemas.microsoft.com/office/powerpoint/2010/main" xmlns="" val="34535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облагања таблета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928992" cy="4572000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Облагање шећером (дражеје) – увећање масе 100%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Облагање филмом (филм таблете) – увећање масе 2-5%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Облагање компресијом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Остале методе – електростатичко облагање, облагање урањањем, облагање у вакууму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7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Облагање шећером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706750045"/>
              </p:ext>
            </p:extLst>
          </p:nvPr>
        </p:nvGraphicFramePr>
        <p:xfrm>
          <a:off x="-66804" y="836712"/>
          <a:ext cx="8856983" cy="5832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059832" y="1772816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Водоотпорне материје које обезбеђују заштиту од влаге (шелак у алкохолном раствору)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91184" y="2665801"/>
            <a:ext cx="4444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Шећерни сируп са средством за везивање (желатина, арапска гума), па прашак за превлачење (шећер, скроб)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64288" y="479715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Шећерни сируп са бојом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9552" y="6161744"/>
            <a:ext cx="5971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пчелињег или карнауба воска (2 или 3 слоја)</a:t>
            </a:r>
          </a:p>
        </p:txBody>
      </p:sp>
    </p:spTree>
    <p:extLst>
      <p:ext uri="{BB962C8B-B14F-4D97-AF65-F5344CB8AC3E}">
        <p14:creationId xmlns:p14="http://schemas.microsoft.com/office/powerpoint/2010/main" xmlns="" val="31558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Облагање шећером  - вишефазни процес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698168" cy="52143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Изоловање таблетних </a:t>
            </a:r>
            <a:r>
              <a:rPr lang="sr-Cyrl-RS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језгара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врши се у циљу заштите језгра од продора влаге присутне у шећерном сирупу и у циљу очвршћавања таблетног језгра за даљи процес облагања</a:t>
            </a:r>
          </a:p>
          <a:p>
            <a:pPr algn="just"/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Наношење шећерне пасте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наноси се до постизања адекватне обложености таблета (добро покривене ивице таблета)</a:t>
            </a:r>
          </a:p>
          <a:p>
            <a:pPr algn="just"/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Глачање таблета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 таблете се наноси само шећерни сируп да би се површина таблете углачала пре наношења обојеног сирупа</a:t>
            </a:r>
          </a:p>
          <a:p>
            <a:pPr algn="just"/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Бојење и полирање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конвенционалним бубњевима са ручним додавањем шећерног сирупа процес облагања може трјати и неколико дана. Аутоматизацијом производње про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ces se skraćuje na 10-14 sati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19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таблета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Испитивањем таблета потребно је показати: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је активна компонента правилно дозирана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је постигнута уједначеност садржаја, масе, дебљине и изгледа таблете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имају одговарајуће механичке карактеристике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је постигнуто одговарајуће, циљано и репродуктивно ослобађање (односно брзина растварања) активне компоненте</a:t>
            </a:r>
          </a:p>
        </p:txBody>
      </p:sp>
    </p:spTree>
    <p:extLst>
      <p:ext uri="{BB962C8B-B14F-4D97-AF65-F5344CB8AC3E}">
        <p14:creationId xmlns:p14="http://schemas.microsoft.com/office/powerpoint/2010/main" xmlns="" val="16794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таблета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садржаја и уједначеност садржаја лековите супстанце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Варирање масе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Механичке карактеристике (чврстина и фриабилност)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брзине растварања лековите супстанце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Микробиолошка исправност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величине честица - чврсте дисперзије (само за дисперзибилне таблете)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дебљине таблета</a:t>
            </a:r>
          </a:p>
        </p:txBody>
      </p:sp>
    </p:spTree>
    <p:extLst>
      <p:ext uri="{BB962C8B-B14F-4D97-AF65-F5344CB8AC3E}">
        <p14:creationId xmlns:p14="http://schemas.microsoft.com/office/powerpoint/2010/main" xmlns="" val="42788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8808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садржаја и уједначеност садржаја активне компоненте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805672" cy="5330952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 лековите супстанце се одређује према одговарајућој монографији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 садржаја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уситни се 20 таблета, одмери количина прашка која одговара маси једне таблете и у тако припремљеном узорку погодном аналитичком методом одреди садржај активне компоненте</a:t>
            </a:r>
          </a:p>
          <a:p>
            <a:pPr algn="just"/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Уједначеност садржаја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таблете у којима је садржај лековите супстанце 2 мг или мањи, или мање од 2% укупне масе таблете. Одређује се садржај 10 таблета појединачно (85 – 115%) 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се изводи погодном аналитичком методом, Таблете морају испуњавати захтеве испитивања под А.</a:t>
            </a:r>
          </a:p>
          <a:p>
            <a:pPr algn="just"/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97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88" y="-148338"/>
            <a:ext cx="8534400" cy="758952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Варирање масе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04" y="593277"/>
            <a:ext cx="8856984" cy="5286328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указује на уједначеност дозирања активне компоненте и представља значајан параметар у процесној и завршној контоли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код необложених и филм таблета (20 таблета)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Мери се појединачно маса сваке таблете и затим израчунава просечна маса таблете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Узорак одговара захтевима уколико су појединачно измерене масе у распону дозвољеног одступања од просечне масе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Дозвољено је да само два резултата могу да одступе од просечне масе наведене у табели фармакопеје.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испитује се код таблета обложених шећером (дражеја)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се у таблетама испитује уједначеност садржаја свих активних супстанци, онда се не врши испитивање на варирање масе таблета.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380996" y="5122510"/>
          <a:ext cx="6096000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9189613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382594732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139702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Tableta</a:t>
                      </a:r>
                      <a:r>
                        <a:rPr lang="sr-Latn-R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Prosečna masa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Odstupanja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4566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Neobložena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80mg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2615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80; &lt; 250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7,5%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009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250mg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00554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567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Проточност – могућа процена непосредно и посредно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Одређивањем насипне и тапкане густине гранулата може се проценити, на индиректан начин проточност гранулата </a:t>
            </a:r>
          </a:p>
          <a:p>
            <a:pPr algn="just"/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arr-ov indeks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(тапкана густина – насипна густина) x 100 / тапкана густина </a:t>
            </a:r>
          </a:p>
          <a:p>
            <a:pPr algn="just"/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ausner–ov odnos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тапкана густина / насипна густина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75656" y="3573016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sr-Latn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arr-ov indeks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rotočnost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sr-Latn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ausner–ov odnos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1-10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dlična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1,0-1,1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11-15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obra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1,12-1,18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16-20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rosečna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1,19-1,25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21-25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rihvatljiva</a:t>
                      </a:r>
                      <a:r>
                        <a:rPr lang="sr-Latn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1,26-1,34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26-31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oša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1,35-1,45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32-37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ako loša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1,46-1,59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zuzetno</a:t>
                      </a:r>
                      <a:r>
                        <a:rPr lang="sr-Latn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loša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&gt;1,6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Механичке карактеристике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8461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Чврстина таблете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отпорности таблета на ломљење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Одређује се као отпорност таблета на ломљење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 пропису Пх.Југ.В, чврстина таблете изражава се као сила потребна да сломи таблету.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 силе која је потребна да сломи таблету се врши на 10 таблета.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Резултати мерења се изражавају као средња вредност свих измерених сила потребних за ломљење таблета.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Указује на варирање притиска при компресији – процесна контрола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5068174"/>
            <a:ext cx="3105150" cy="1224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3921" y="5068247"/>
            <a:ext cx="3314700" cy="151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74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Механичке карактеристике - Чврстина таблете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Таблета се ставља у лежиште између два дела уређаја и мери се сила потребна да је сломи. Ако постоји монограм или подеона црта таблета се увек мора исто орјентисати.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212976"/>
            <a:ext cx="2490861" cy="26116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041967"/>
            <a:ext cx="3241581" cy="295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197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Механичке карактеристике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6552728" cy="53309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Фриабилност таблета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одређује се као отпорност таблета према хабању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треба да покаже да ли је површина таблете склона оштећењу, круњењу, односно хабању када се изложи механичком стресу.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20 таблета ако је маса мања од 650мг, односно 10 таблета ако је маса већа од 650мг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Изражава се као релативни губитак масе (%) након 100 обртаја у уређају за испитивање фриабилности (4 мин при брзини од 25 обртаја у минути)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Разлика у маси пре и после обртања, изражена у %, је фриабилност датог узорка.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Фриабилност до 1% се сматра прихватљивом вредношћу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испитује се код обложених таблета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8450" y="1467697"/>
            <a:ext cx="2495550" cy="402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61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6156176" cy="52143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распадљивости се мери као време потребно да се испитиване таблете потпуно распадну под одговарајућим условима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6 таблета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таблета представља корисно средство у процени репродуктивности између производних серија (процесна контрола) и може да укаже на евентуалне проблеме који могу довести до промене у биолошкој расположивости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се изводи у уређају за испитивање распадљивости (осим ефервесцентних таблета)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код: необложених, обложених таблета, тблета за припрему раствора и дисперзија, и код гастрорезистентних тбл.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испитује се код: таблета са модификованим ослобађањем лековите супстанце, таблета за жвакање и таблета за примену у усној дупљи.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628800"/>
            <a:ext cx="273367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042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928992" cy="52863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распадањем – дезинтеграцијом таблета подразумева се: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 остатка на жичаном ситу апаратуре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има остатка они се састоје од мекане масе која не садржи чврсто, неовлажено језгро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на ситу остају само делови облога таблета.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Делови уређаја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Носач узорка који се састоји од шест стаклених цеви на чијем дну се налази жичано сито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Пластични дискови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Посуда са медијумом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за покретање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Водено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купатило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(37⁰C)</a:t>
            </a:r>
          </a:p>
          <a:p>
            <a:pPr algn="just"/>
            <a:r>
              <a:rPr 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</a:t>
            </a:r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медијум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0,1M HCl,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вештачки желудачни сок, вештачки цревни сок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077072"/>
            <a:ext cx="4605883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104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4080" y="46101"/>
            <a:ext cx="2971441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376769"/>
            <a:ext cx="2924175" cy="20566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122532"/>
            <a:ext cx="4536504" cy="510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0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698168" cy="521432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Обложене таблете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које не спадају у филм таблете, мисли се првенствено на дражеје, се испитују према општем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пропису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Ph.Jug. V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Медијум за испитивање је ВОДА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6 таблета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Морају се распасти за 60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Поновљена испитивања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врше са 6 таблета, а медијум је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0,1M HCl;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се морају распасти у киселом медијуму за 60 мин.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Филм таблете: Поступак као за необложене таблете. Морају се распасти за 30 мин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Ефервесцентне таблете - се ставе у тиквицу са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 ml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(15 – 25 °C)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Одмах се појављују мехурићи гаса и таблета се распада процесом растварања или дисперговања.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Исти поступак се понови са још 5 таблета.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Свих 6 таблета морају се распасти за 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минута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6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Распадљивост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Дисперзибилне таблете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испитују се у води на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25 °C,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апаратури описаној у општем пропису за испитивање распадљивости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Ph.Jug.V.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 да се распадну за 3 минута.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Latn-R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Гастрорезистентне таблете</a:t>
            </a:r>
            <a:r>
              <a:rPr 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 се модификована метода. У првој фази као течни медијум користи се 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0,1M 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HCl.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се не смеју распасти 2 сата. У другој фази се кисели медијум замени са фосфтаним пуфером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= 6,8.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се морају распасти за 60 минута.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77565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брзине растварања лековите супстанце из чврстих лековитих облика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Један од најзначајнијих тестова који се користи за процену лековитих препарата у различитим фазама развоја с циљем да укаже на потенцијалне проблеме и/или факторе који могу утицати на обезбеђење биолошке расположивости препарата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Прати се количина растворене лековите супстанце у течном медијуму у функцији времена</a:t>
            </a:r>
          </a:p>
          <a:p>
            <a:pPr algn="just"/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USP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прописује испитивање брзине растварања лековите супстанце за све лековите препарате код којих је предуслов за испољавање терпијског ефекта њихово растварање и ресорпција у дигестивном тракту</a:t>
            </a:r>
          </a:p>
        </p:txBody>
      </p:sp>
    </p:spTree>
    <p:extLst>
      <p:ext uri="{BB962C8B-B14F-4D97-AF65-F5344CB8AC3E}">
        <p14:creationId xmlns:p14="http://schemas.microsoft.com/office/powerpoint/2010/main" xmlns="" val="324047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88" y="4605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растварања лековите супстанце из фармацеутских облика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8608" y="1340768"/>
            <a:ext cx="8987888" cy="52143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растварања представља количину супстанце која се раствори у датом медијуму, при тачно дефинисаним условима, у јединици времена (промена масе у јединици времена)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брзину растварања могу утицати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Растворљивост посматране супстанце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 уситњености чврсте фазе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 мешања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да ли се лековита супстанца/е ослобађају из таблете на одговарајући начин.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 се поступак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Ph.Jug.V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“Испитивање брзине растварања лековите супстанце из чврстих препарата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Dissolution test for solid dosage forms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15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Припрема материјала за компресију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12968" cy="5330952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Уситњавање и просејавање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Процес смањења величине честица применом механичке силе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Синоними су: млевење, дезинтеграција, пулверизирање и др.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Уситњавање је процес који се примењује код већине супстанци и увек је на почетку производње пре мешања компонената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Уситњавањем се повећава укупна слободна површина лека (утиче на брзину растварања и биолошку расположивост, уједначеност дозирања, компресибилност, проточност) – значајно за тешко растворне лекове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овај начин се повећава број честица лека по јединици масе, па се повећава и тачност дозирања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истој маси ако су честице веће биће заступљене у мањем броју па је већа шанса да у једној таблети или капсули буде премало или превише честица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88" y="48808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растварања лековите супстанце из фармацеутских облика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 извођења испитивања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се врши у одговарајућим апаратурама (обично су фармакопејски прописани)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Дефинишу се услови испитивања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Испитује се појединачно најмање 6 таблета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одређеним, унапред детерминисаним временским интервалима (прописано време, прописани временски интервали или континуирано) прати се количина лековите супстанце која је растворена у познатој запремини медијума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Коначан резултат изражава се као средња вредност за појединачне узорке, најчешће у процентима у односу на декларисани садржај</a:t>
            </a:r>
          </a:p>
        </p:txBody>
      </p:sp>
    </p:spTree>
    <p:extLst>
      <p:ext uri="{BB962C8B-B14F-4D97-AF65-F5344CB8AC3E}">
        <p14:creationId xmlns:p14="http://schemas.microsoft.com/office/powerpoint/2010/main" xmlns="" val="4188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растварања лековите супстанце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Резултати испитивања брзине растварања лековите супстанце из лековитог препарата треба да укажу на његово понашање ин виво у организму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растварања лековите супстанце из лековитог облика зависи од растворљивости саме лековите компоненте, карактеристика фармацеутског облика, као и примењених експерименталних услова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Избор експерименталних услова – симулира услове дигестивног тракта 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444208" y="5054219"/>
            <a:ext cx="1273175" cy="1584325"/>
            <a:chOff x="3456" y="2141"/>
            <a:chExt cx="1104" cy="1459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456" y="2448"/>
              <a:ext cx="1104" cy="1152"/>
            </a:xfrm>
            <a:prstGeom prst="ellipse">
              <a:avLst/>
            </a:prstGeom>
            <a:solidFill>
              <a:schemeClr val="hlink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RS" alt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456" y="2208"/>
              <a:ext cx="1104" cy="86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RS" alt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467" y="2736"/>
              <a:ext cx="1075" cy="365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RS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4003" y="2141"/>
              <a:ext cx="0" cy="103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 flipV="1">
              <a:off x="3750" y="2995"/>
              <a:ext cx="504" cy="26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02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371" y="11561"/>
                  </a:moveTo>
                  <a:cubicBezTo>
                    <a:pt x="7316" y="11311"/>
                    <a:pt x="7288" y="11056"/>
                    <a:pt x="7288" y="10800"/>
                  </a:cubicBezTo>
                  <a:cubicBezTo>
                    <a:pt x="7288" y="8860"/>
                    <a:pt x="8860" y="7288"/>
                    <a:pt x="10800" y="7288"/>
                  </a:cubicBezTo>
                  <a:cubicBezTo>
                    <a:pt x="12739" y="7288"/>
                    <a:pt x="14312" y="8860"/>
                    <a:pt x="14312" y="10800"/>
                  </a:cubicBezTo>
                  <a:cubicBezTo>
                    <a:pt x="14312" y="11056"/>
                    <a:pt x="14283" y="11311"/>
                    <a:pt x="14228" y="11561"/>
                  </a:cubicBezTo>
                  <a:lnTo>
                    <a:pt x="21342" y="13142"/>
                  </a:lnTo>
                  <a:cubicBezTo>
                    <a:pt x="21513" y="12373"/>
                    <a:pt x="21600" y="1158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587"/>
                    <a:pt x="86" y="12373"/>
                    <a:pt x="257" y="13142"/>
                  </a:cubicBezTo>
                  <a:lnTo>
                    <a:pt x="7371" y="11561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0" descr="70%"/>
            <p:cNvSpPr>
              <a:spLocks noChangeArrowheads="1"/>
            </p:cNvSpPr>
            <p:nvPr/>
          </p:nvSpPr>
          <p:spPr bwMode="auto">
            <a:xfrm>
              <a:off x="3872" y="3413"/>
              <a:ext cx="232" cy="107"/>
            </a:xfrm>
            <a:prstGeom prst="ellipse">
              <a:avLst/>
            </a:prstGeom>
            <a:pattFill prst="pct70">
              <a:fgClr>
                <a:schemeClr val="accent1"/>
              </a:fgClr>
              <a:bgClr>
                <a:srgbClr val="FF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RS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725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 услови испитивања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Врсте апаратуре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официналне и алтернативне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 и запремина медијума – пречишћена вода или пуферовани водени раствори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0,1M HCl,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фосфатни пуфер. Запремина је од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– 1000 ml (900ml)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Јонска јачина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Пуферски капацитет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Врста јона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 ПАМ, ензима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Површински напон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Вискозитет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- 37⁰C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 трајања теста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838759"/>
            <a:ext cx="3010495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21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Апаратуре за испитивање брзине растварања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 три официналне апаратуре за испитивање брзине растварања лековите супстанце из чврстих лековитих облика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Апаратура са лопатицом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Апаратура са корпицом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Апаратура са проточном ћелијом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и апаратуре за испитивање брзине растварања из трансдермалних фластера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Апаратура са лопатицом изнад диска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Апаратура са лопатицом изнад ћелије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Апаратура са ротирајућим цилиндром</a:t>
            </a:r>
          </a:p>
        </p:txBody>
      </p:sp>
    </p:spTree>
    <p:extLst>
      <p:ext uri="{BB962C8B-B14F-4D97-AF65-F5344CB8AC3E}">
        <p14:creationId xmlns:p14="http://schemas.microsoft.com/office/powerpoint/2010/main" xmlns="" val="133742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Dissolution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test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5496" y="1527048"/>
            <a:ext cx="8928992" cy="4572000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Мери се количина лековите супстанце у познатом волумену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течног медијума након одређеног времена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се користе 3 медијума И код сва три врше се два понављања са 8 тбл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1.2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fosfatni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pufer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 6.8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acetatni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pufer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медијума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37°C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запремина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медијума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опонашање услова 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7684" y="5373216"/>
            <a:ext cx="5544615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184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величине честица дисперзије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Испитују се само дисперзибилне таблете којима се пре употребе додаје вода и добија суспензија (3 минута мешања).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Хомогена дисперзија мора да прође кроз сито номиналне величине отвора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µm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дебљине таблете (не прописује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Jug V)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рутинска контрола. Одређује је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количина пуњења и притисак. Не сме да варира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више од ±5% од предвиђене вредности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62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Микробиолошки квалитет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 микробиолошког квалитета – категорија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(Ph. Jug V)</a:t>
            </a:r>
          </a:p>
          <a:p>
            <a:pPr marL="0" indent="0" algn="just">
              <a:buNone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препарати за оралну и ректалну примену (не више од 1000 аеробних бактерија и не више од 100 гљивица по граму)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– препарати за оралну примену који садрже сировине природног порекла (не више од 10000 аеробних бактерија и не више од 100 гљивица, не више од 100 ентеробактерија по граму) </a:t>
            </a:r>
          </a:p>
        </p:txBody>
      </p:sp>
    </p:spTree>
    <p:extLst>
      <p:ext uri="{BB962C8B-B14F-4D97-AF65-F5344CB8AC3E}">
        <p14:creationId xmlns:p14="http://schemas.microsoft.com/office/powerpoint/2010/main" xmlns="" val="11257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Мешање прашкова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Фактори који утичу на мешање прашкова:</a:t>
            </a:r>
          </a:p>
          <a:p>
            <a:pPr algn="just">
              <a:buClr>
                <a:srgbClr val="002060"/>
              </a:buCl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Облик честица - сферни облик</a:t>
            </a:r>
          </a:p>
          <a:p>
            <a:pPr algn="just">
              <a:buClr>
                <a:srgbClr val="002060"/>
              </a:buCl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Величина честица и гранулометријски састав - су значајни јер одређују јачину сила гравитације и инерције, које доводе до међучестичног покретања и јачину површинских сила које пружају отпор оваквом покретању. </a:t>
            </a:r>
          </a:p>
          <a:p>
            <a:pPr algn="just">
              <a:buClr>
                <a:srgbClr val="002060"/>
              </a:buCl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Електростатичке силе</a:t>
            </a:r>
          </a:p>
          <a:p>
            <a:pPr algn="just">
              <a:buClr>
                <a:srgbClr val="002060"/>
              </a:buCl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Густина, еластичност, лепљивост, површинска рапавост</a:t>
            </a:r>
          </a:p>
          <a:p>
            <a:pPr algn="just">
              <a:buClr>
                <a:srgbClr val="002060"/>
              </a:buClr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87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r-Cyrl-RS" dirty="0" smtClean="0"/>
              <a:t>Предности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sr-Cyrl-RS" dirty="0" smtClean="0"/>
              <a:t>Недостаци </a:t>
            </a:r>
            <a:r>
              <a:rPr lang="sr-Latn-R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Минималан број фармацеутско-технолошких операција, уштеда времена и трошкова производње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Избегава се утицај влаге и топлоте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Смањена могућност унакрсне контаминације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се распадају до примарних честица – већа брзина растворљивости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Није могућа код високо дозираних слабо компримујућих супстанци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директно компресибилних пуниоца - висока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</a:rPr>
              <a:t>Директна компресија – метода избора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67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>
                <a:solidFill>
                  <a:srgbClr val="002060"/>
                </a:solidFill>
              </a:rPr>
              <a:t>Директна компресија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028784922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2829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2810</TotalTime>
  <Words>4102</Words>
  <Application>Microsoft Office PowerPoint</Application>
  <PresentationFormat>On-screen Show (4:3)</PresentationFormat>
  <Paragraphs>558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Civic</vt:lpstr>
      <vt:lpstr>Таблете 2 – производња </vt:lpstr>
      <vt:lpstr>Методе за израду таблета </vt:lpstr>
      <vt:lpstr>Избор методе за израду таблета у зависности од особина супстанци</vt:lpstr>
      <vt:lpstr>Запреминска (насипна) густина ρ [kg/m3] </vt:lpstr>
      <vt:lpstr>Проточност – могућа процена непосредно и посредно</vt:lpstr>
      <vt:lpstr>Припрема материјала за компресију</vt:lpstr>
      <vt:lpstr>Мешање прашкова</vt:lpstr>
      <vt:lpstr>Директна компресија – метода избора</vt:lpstr>
      <vt:lpstr>Директна компресија</vt:lpstr>
      <vt:lpstr>Гранулација  </vt:lpstr>
      <vt:lpstr>Гранулација </vt:lpstr>
      <vt:lpstr>Гранулација </vt:lpstr>
      <vt:lpstr>Влажна гранулација</vt:lpstr>
      <vt:lpstr>Влажна гранулација</vt:lpstr>
      <vt:lpstr>Уређаји за влажну гранулацију</vt:lpstr>
      <vt:lpstr>Уређаји за влажну гранулацију</vt:lpstr>
      <vt:lpstr>Сува гранулација</vt:lpstr>
      <vt:lpstr>Сува гранулација</vt:lpstr>
      <vt:lpstr>Сува гранулација</vt:lpstr>
      <vt:lpstr>Сува гранулација</vt:lpstr>
      <vt:lpstr>Уређаји за суву гранулацију</vt:lpstr>
      <vt:lpstr>Slide 22</vt:lpstr>
      <vt:lpstr>Карактеризација гранулата</vt:lpstr>
      <vt:lpstr>Одређивање величине и раподеле величине честица</vt:lpstr>
      <vt:lpstr>Ситана анализа</vt:lpstr>
      <vt:lpstr>Проточност гранулата</vt:lpstr>
      <vt:lpstr>Компресија </vt:lpstr>
      <vt:lpstr>Уређаји за таблетирање</vt:lpstr>
      <vt:lpstr>Уређаји за таблетирање – ексцентер таблет машине </vt:lpstr>
      <vt:lpstr>Уређаји за таблетирање – ротационе таблет машине </vt:lpstr>
      <vt:lpstr>Уређаји за таблетирање</vt:lpstr>
      <vt:lpstr>Slide 32</vt:lpstr>
      <vt:lpstr>Slide 33</vt:lpstr>
      <vt:lpstr>CPR - 6</vt:lpstr>
      <vt:lpstr>Метода екструзије</vt:lpstr>
      <vt:lpstr>Метода екструзије</vt:lpstr>
      <vt:lpstr>Метода екструзије - предности</vt:lpstr>
      <vt:lpstr>Метода екструзије</vt:lpstr>
      <vt:lpstr>Проблеми при таблетирању</vt:lpstr>
      <vt:lpstr>Задатак  </vt:lpstr>
      <vt:lpstr>Обложене таблете – зашто? </vt:lpstr>
      <vt:lpstr>Облагање таблета</vt:lpstr>
      <vt:lpstr>Методе облагања таблета</vt:lpstr>
      <vt:lpstr>Облагање шећером</vt:lpstr>
      <vt:lpstr>Облагање шећером  - вишефазни процес</vt:lpstr>
      <vt:lpstr>Испитивање таблета</vt:lpstr>
      <vt:lpstr>Испитивање таблета</vt:lpstr>
      <vt:lpstr>Одређивање садржаја и уједначеност садржаја активне компоненте</vt:lpstr>
      <vt:lpstr>Варирање масе</vt:lpstr>
      <vt:lpstr>Механичке карактеристике</vt:lpstr>
      <vt:lpstr>Механичке карактеристике - Чврстина таблете </vt:lpstr>
      <vt:lpstr>Механичке карактеристике</vt:lpstr>
      <vt:lpstr>Распадљивост </vt:lpstr>
      <vt:lpstr>Распадљивост </vt:lpstr>
      <vt:lpstr>Распадљивост </vt:lpstr>
      <vt:lpstr>Распадљивост </vt:lpstr>
      <vt:lpstr>Распадљивост </vt:lpstr>
      <vt:lpstr>Испитивање брзине растварања лековите супстанце из чврстих лековитих облика</vt:lpstr>
      <vt:lpstr>Брзина растварања лековите супстанце из фармацеутских облика</vt:lpstr>
      <vt:lpstr>Брзина растварања лековите супстанце из фармацеутских облика</vt:lpstr>
      <vt:lpstr>Брзина растварања лековите супстанце</vt:lpstr>
      <vt:lpstr>Експериментални услови испитивања</vt:lpstr>
      <vt:lpstr>Апаратуре за испитивање брзине растварања</vt:lpstr>
      <vt:lpstr>Dissolution - test</vt:lpstr>
      <vt:lpstr>Испитивање величине честица дисперзије</vt:lpstr>
      <vt:lpstr>Микробиолошки квалитет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Tablete 3 - proizvodnja</dc:title>
  <dc:creator>Korisnik</dc:creator>
  <cp:lastModifiedBy>0</cp:lastModifiedBy>
  <cp:revision>182</cp:revision>
  <dcterms:created xsi:type="dcterms:W3CDTF">2020-11-26T12:04:14Z</dcterms:created>
  <dcterms:modified xsi:type="dcterms:W3CDTF">2022-08-29T09:13:20Z</dcterms:modified>
</cp:coreProperties>
</file>